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4" r:id="rId2"/>
  </p:sldIdLst>
  <p:sldSz cx="7199313" cy="5400675"/>
  <p:notesSz cx="6858000" cy="9144000"/>
  <p:defaultTextStyle>
    <a:defPPr>
      <a:defRPr lang="en-US"/>
    </a:defPPr>
    <a:lvl1pPr marL="0" algn="l" defTabSz="719880" rtl="0" eaLnBrk="1" latinLnBrk="0" hangingPunct="1">
      <a:defRPr sz="1417" kern="1200">
        <a:solidFill>
          <a:schemeClr val="tx1"/>
        </a:solidFill>
        <a:latin typeface="+mn-lt"/>
        <a:ea typeface="+mn-ea"/>
        <a:cs typeface="+mn-cs"/>
      </a:defRPr>
    </a:lvl1pPr>
    <a:lvl2pPr marL="359941" algn="l" defTabSz="719880" rtl="0" eaLnBrk="1" latinLnBrk="0" hangingPunct="1">
      <a:defRPr sz="1417" kern="1200">
        <a:solidFill>
          <a:schemeClr val="tx1"/>
        </a:solidFill>
        <a:latin typeface="+mn-lt"/>
        <a:ea typeface="+mn-ea"/>
        <a:cs typeface="+mn-cs"/>
      </a:defRPr>
    </a:lvl2pPr>
    <a:lvl3pPr marL="719880" algn="l" defTabSz="719880" rtl="0" eaLnBrk="1" latinLnBrk="0" hangingPunct="1">
      <a:defRPr sz="1417" kern="1200">
        <a:solidFill>
          <a:schemeClr val="tx1"/>
        </a:solidFill>
        <a:latin typeface="+mn-lt"/>
        <a:ea typeface="+mn-ea"/>
        <a:cs typeface="+mn-cs"/>
      </a:defRPr>
    </a:lvl3pPr>
    <a:lvl4pPr marL="1079821" algn="l" defTabSz="719880" rtl="0" eaLnBrk="1" latinLnBrk="0" hangingPunct="1">
      <a:defRPr sz="1417" kern="1200">
        <a:solidFill>
          <a:schemeClr val="tx1"/>
        </a:solidFill>
        <a:latin typeface="+mn-lt"/>
        <a:ea typeface="+mn-ea"/>
        <a:cs typeface="+mn-cs"/>
      </a:defRPr>
    </a:lvl4pPr>
    <a:lvl5pPr marL="1439761" algn="l" defTabSz="719880" rtl="0" eaLnBrk="1" latinLnBrk="0" hangingPunct="1">
      <a:defRPr sz="1417" kern="1200">
        <a:solidFill>
          <a:schemeClr val="tx1"/>
        </a:solidFill>
        <a:latin typeface="+mn-lt"/>
        <a:ea typeface="+mn-ea"/>
        <a:cs typeface="+mn-cs"/>
      </a:defRPr>
    </a:lvl5pPr>
    <a:lvl6pPr marL="1799701" algn="l" defTabSz="719880" rtl="0" eaLnBrk="1" latinLnBrk="0" hangingPunct="1">
      <a:defRPr sz="1417" kern="1200">
        <a:solidFill>
          <a:schemeClr val="tx1"/>
        </a:solidFill>
        <a:latin typeface="+mn-lt"/>
        <a:ea typeface="+mn-ea"/>
        <a:cs typeface="+mn-cs"/>
      </a:defRPr>
    </a:lvl6pPr>
    <a:lvl7pPr marL="2159641" algn="l" defTabSz="719880" rtl="0" eaLnBrk="1" latinLnBrk="0" hangingPunct="1">
      <a:defRPr sz="1417" kern="1200">
        <a:solidFill>
          <a:schemeClr val="tx1"/>
        </a:solidFill>
        <a:latin typeface="+mn-lt"/>
        <a:ea typeface="+mn-ea"/>
        <a:cs typeface="+mn-cs"/>
      </a:defRPr>
    </a:lvl7pPr>
    <a:lvl8pPr marL="2519582" algn="l" defTabSz="719880" rtl="0" eaLnBrk="1" latinLnBrk="0" hangingPunct="1">
      <a:defRPr sz="1417" kern="1200">
        <a:solidFill>
          <a:schemeClr val="tx1"/>
        </a:solidFill>
        <a:latin typeface="+mn-lt"/>
        <a:ea typeface="+mn-ea"/>
        <a:cs typeface="+mn-cs"/>
      </a:defRPr>
    </a:lvl8pPr>
    <a:lvl9pPr marL="2879521" algn="l" defTabSz="719880" rtl="0" eaLnBrk="1" latinLnBrk="0" hangingPunct="1">
      <a:defRPr sz="141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1" userDrawn="1">
          <p15:clr>
            <a:srgbClr val="A4A3A4"/>
          </p15:clr>
        </p15:guide>
        <p15:guide id="2" pos="22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6" d="100"/>
          <a:sy n="136" d="100"/>
        </p:scale>
        <p:origin x="1722" y="114"/>
      </p:cViewPr>
      <p:guideLst>
        <p:guide orient="horz" pos="1701"/>
        <p:guide pos="22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20ACD-0AA8-43CE-8033-39250CB2402D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18796-5A44-49DC-81F5-93B9167A590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282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9880" rtl="0" eaLnBrk="1" latinLnBrk="0" hangingPunct="1">
      <a:defRPr sz="945" kern="1200">
        <a:solidFill>
          <a:schemeClr val="tx1"/>
        </a:solidFill>
        <a:latin typeface="+mn-lt"/>
        <a:ea typeface="+mn-ea"/>
        <a:cs typeface="+mn-cs"/>
      </a:defRPr>
    </a:lvl1pPr>
    <a:lvl2pPr marL="359941" algn="l" defTabSz="719880" rtl="0" eaLnBrk="1" latinLnBrk="0" hangingPunct="1">
      <a:defRPr sz="945" kern="1200">
        <a:solidFill>
          <a:schemeClr val="tx1"/>
        </a:solidFill>
        <a:latin typeface="+mn-lt"/>
        <a:ea typeface="+mn-ea"/>
        <a:cs typeface="+mn-cs"/>
      </a:defRPr>
    </a:lvl2pPr>
    <a:lvl3pPr marL="719880" algn="l" defTabSz="719880" rtl="0" eaLnBrk="1" latinLnBrk="0" hangingPunct="1">
      <a:defRPr sz="945" kern="1200">
        <a:solidFill>
          <a:schemeClr val="tx1"/>
        </a:solidFill>
        <a:latin typeface="+mn-lt"/>
        <a:ea typeface="+mn-ea"/>
        <a:cs typeface="+mn-cs"/>
      </a:defRPr>
    </a:lvl3pPr>
    <a:lvl4pPr marL="1079821" algn="l" defTabSz="719880" rtl="0" eaLnBrk="1" latinLnBrk="0" hangingPunct="1">
      <a:defRPr sz="945" kern="1200">
        <a:solidFill>
          <a:schemeClr val="tx1"/>
        </a:solidFill>
        <a:latin typeface="+mn-lt"/>
        <a:ea typeface="+mn-ea"/>
        <a:cs typeface="+mn-cs"/>
      </a:defRPr>
    </a:lvl4pPr>
    <a:lvl5pPr marL="1439761" algn="l" defTabSz="719880" rtl="0" eaLnBrk="1" latinLnBrk="0" hangingPunct="1">
      <a:defRPr sz="945" kern="1200">
        <a:solidFill>
          <a:schemeClr val="tx1"/>
        </a:solidFill>
        <a:latin typeface="+mn-lt"/>
        <a:ea typeface="+mn-ea"/>
        <a:cs typeface="+mn-cs"/>
      </a:defRPr>
    </a:lvl5pPr>
    <a:lvl6pPr marL="1799701" algn="l" defTabSz="719880" rtl="0" eaLnBrk="1" latinLnBrk="0" hangingPunct="1">
      <a:defRPr sz="945" kern="1200">
        <a:solidFill>
          <a:schemeClr val="tx1"/>
        </a:solidFill>
        <a:latin typeface="+mn-lt"/>
        <a:ea typeface="+mn-ea"/>
        <a:cs typeface="+mn-cs"/>
      </a:defRPr>
    </a:lvl6pPr>
    <a:lvl7pPr marL="2159641" algn="l" defTabSz="719880" rtl="0" eaLnBrk="1" latinLnBrk="0" hangingPunct="1">
      <a:defRPr sz="945" kern="1200">
        <a:solidFill>
          <a:schemeClr val="tx1"/>
        </a:solidFill>
        <a:latin typeface="+mn-lt"/>
        <a:ea typeface="+mn-ea"/>
        <a:cs typeface="+mn-cs"/>
      </a:defRPr>
    </a:lvl7pPr>
    <a:lvl8pPr marL="2519582" algn="l" defTabSz="719880" rtl="0" eaLnBrk="1" latinLnBrk="0" hangingPunct="1">
      <a:defRPr sz="945" kern="1200">
        <a:solidFill>
          <a:schemeClr val="tx1"/>
        </a:solidFill>
        <a:latin typeface="+mn-lt"/>
        <a:ea typeface="+mn-ea"/>
        <a:cs typeface="+mn-cs"/>
      </a:defRPr>
    </a:lvl8pPr>
    <a:lvl9pPr marL="2879521" algn="l" defTabSz="719880" rtl="0" eaLnBrk="1" latinLnBrk="0" hangingPunct="1">
      <a:defRPr sz="94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B8354-10F1-4AA2-AECD-019218D51A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823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9949" y="1677711"/>
            <a:ext cx="6119416" cy="1157645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79898" y="3060384"/>
            <a:ext cx="5039519" cy="138017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21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25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5219502" y="216279"/>
            <a:ext cx="1619846" cy="4608076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59966" y="216279"/>
            <a:ext cx="4739548" cy="4608076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95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8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8697" y="3470434"/>
            <a:ext cx="6119416" cy="107263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68697" y="2289037"/>
            <a:ext cx="6119416" cy="118139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75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59966" y="1260158"/>
            <a:ext cx="3179697" cy="35641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659651" y="1260158"/>
            <a:ext cx="3179697" cy="35641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35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59966" y="1208901"/>
            <a:ext cx="3180947" cy="5038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59966" y="1712714"/>
            <a:ext cx="3180947" cy="31116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3657152" y="1208901"/>
            <a:ext cx="3182197" cy="5038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3657152" y="1712714"/>
            <a:ext cx="3182197" cy="31116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01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38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9966" y="215027"/>
            <a:ext cx="2368524" cy="9151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814732" y="215028"/>
            <a:ext cx="4024616" cy="460932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59966" y="1130142"/>
            <a:ext cx="2368524" cy="3694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83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1116" y="3780473"/>
            <a:ext cx="4319588" cy="446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411116" y="482561"/>
            <a:ext cx="4319588" cy="3240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411116" y="4226779"/>
            <a:ext cx="4319588" cy="63382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69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59966" y="216277"/>
            <a:ext cx="6479382" cy="900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59966" y="1260158"/>
            <a:ext cx="6479382" cy="3564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59966" y="5005627"/>
            <a:ext cx="167984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9766" y="5005627"/>
            <a:ext cx="2279782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5159508" y="5005627"/>
            <a:ext cx="167984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088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C731230B-9BB9-4B30-864B-D6B0F4693CE7}"/>
              </a:ext>
            </a:extLst>
          </p:cNvPr>
          <p:cNvGrpSpPr/>
          <p:nvPr/>
        </p:nvGrpSpPr>
        <p:grpSpPr>
          <a:xfrm>
            <a:off x="359850" y="483036"/>
            <a:ext cx="6347374" cy="4823375"/>
            <a:chOff x="1441737" y="1055684"/>
            <a:chExt cx="6347374" cy="4823375"/>
          </a:xfrm>
        </p:grpSpPr>
        <p:cxnSp>
          <p:nvCxnSpPr>
            <p:cNvPr id="5" name="Gerade Verbindung mit Pfeil 4"/>
            <p:cNvCxnSpPr/>
            <p:nvPr/>
          </p:nvCxnSpPr>
          <p:spPr>
            <a:xfrm flipV="1">
              <a:off x="1979834" y="1055684"/>
              <a:ext cx="0" cy="432048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 Verbindung mit Pfeil 7"/>
            <p:cNvCxnSpPr/>
            <p:nvPr/>
          </p:nvCxnSpPr>
          <p:spPr>
            <a:xfrm>
              <a:off x="1979834" y="5376164"/>
              <a:ext cx="424847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30"/>
            <p:cNvCxnSpPr/>
            <p:nvPr/>
          </p:nvCxnSpPr>
          <p:spPr>
            <a:xfrm>
              <a:off x="2339874" y="1055684"/>
              <a:ext cx="3512563" cy="432048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4" name="Textfeld 33"/>
                <p:cNvSpPr txBox="1"/>
                <p:nvPr/>
              </p:nvSpPr>
              <p:spPr>
                <a:xfrm>
                  <a:off x="3902584" y="5448172"/>
                  <a:ext cx="520527" cy="430887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2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2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de-DE" sz="2200" i="1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2200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34" name="Textfeld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02584" y="5448172"/>
                  <a:ext cx="520527" cy="43088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5" name="Textfeld 34"/>
                <p:cNvSpPr txBox="1"/>
                <p:nvPr/>
              </p:nvSpPr>
              <p:spPr>
                <a:xfrm>
                  <a:off x="1441737" y="2971359"/>
                  <a:ext cx="527067" cy="430887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2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2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de-DE" sz="2200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sz="2200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35" name="Textfeld 3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41737" y="2971359"/>
                  <a:ext cx="527067" cy="430887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7" name="Textfeld 66"/>
                <p:cNvSpPr txBox="1"/>
                <p:nvPr/>
              </p:nvSpPr>
              <p:spPr>
                <a:xfrm>
                  <a:off x="5724250" y="4728092"/>
                  <a:ext cx="2064861" cy="310406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𝐻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≔{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∈</m:t>
                        </m:r>
                        <m:sSup>
                          <m:sSup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ℝ</m:t>
                            </m:r>
                          </m:e>
                          <m:sup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de-DE" i="1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de-DE" i="1">
                            <a:latin typeface="Cambria Math" panose="02040503050406030204" pitchFamily="18" charset="0"/>
                          </a:rPr>
                          <m:t>=0}</m:t>
                        </m:r>
                      </m:oMath>
                    </m:oMathPara>
                  </a14:m>
                  <a:endParaRPr lang="en-US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67" name="Textfeld 6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24250" y="4728092"/>
                  <a:ext cx="2064861" cy="310406"/>
                </a:xfrm>
                <a:prstGeom prst="rect">
                  <a:avLst/>
                </a:prstGeom>
                <a:blipFill>
                  <a:blip r:embed="rId5"/>
                  <a:stretch>
                    <a:fillRect b="-11765"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8" name="Gerade Verbindung mit Pfeil 67"/>
            <p:cNvCxnSpPr/>
            <p:nvPr/>
          </p:nvCxnSpPr>
          <p:spPr>
            <a:xfrm flipH="1">
              <a:off x="5507378" y="4944116"/>
              <a:ext cx="34506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Gruppieren 44"/>
            <p:cNvGrpSpPr/>
            <p:nvPr/>
          </p:nvGrpSpPr>
          <p:grpSpPr>
            <a:xfrm>
              <a:off x="1595463" y="3503956"/>
              <a:ext cx="2883439" cy="1872208"/>
              <a:chOff x="2033613" y="4008507"/>
              <a:chExt cx="2883439" cy="1872208"/>
            </a:xfrm>
          </p:grpSpPr>
          <p:cxnSp>
            <p:nvCxnSpPr>
              <p:cNvPr id="16" name="Gerade Verbindung 15"/>
              <p:cNvCxnSpPr/>
              <p:nvPr/>
            </p:nvCxnSpPr>
            <p:spPr>
              <a:xfrm flipV="1">
                <a:off x="2417984" y="4008507"/>
                <a:ext cx="2304256" cy="1872208"/>
              </a:xfrm>
              <a:prstGeom prst="line">
                <a:avLst/>
              </a:prstGeom>
              <a:ln w="19050">
                <a:solidFill>
                  <a:srgbClr val="0070C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Geschweifte Klammer rechts 37"/>
              <p:cNvSpPr/>
              <p:nvPr/>
            </p:nvSpPr>
            <p:spPr>
              <a:xfrm rot="13817172">
                <a:off x="3322752" y="3323995"/>
                <a:ext cx="305162" cy="2883439"/>
              </a:xfrm>
              <a:prstGeom prst="rightBrace">
                <a:avLst>
                  <a:gd name="adj1" fmla="val 118376"/>
                  <a:gd name="adj2" fmla="val 49753"/>
                </a:avLst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+mj-lt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Rechteck 17"/>
                  <p:cNvSpPr/>
                  <p:nvPr/>
                </p:nvSpPr>
                <p:spPr>
                  <a:xfrm>
                    <a:off x="2560104" y="4170665"/>
                    <a:ext cx="1255215" cy="400110"/>
                  </a:xfrm>
                  <a:prstGeom prst="rect">
                    <a:avLst/>
                  </a:prstGeom>
                  <a:ln w="12700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de-DE" sz="2000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2000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de-DE" sz="2000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de-DE" sz="20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/</m:t>
                          </m:r>
                          <m:sSub>
                            <m:sSubPr>
                              <m:ctrlPr>
                                <a:rPr lang="de-DE" sz="2000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de-DE" sz="2000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sz="2000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d>
                            </m:e>
                            <m:sub>
                              <m:r>
                                <a:rPr lang="de-DE" sz="200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en-US" sz="2000" dirty="0">
                      <a:solidFill>
                        <a:srgbClr val="0070C0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18" name="Rechteck 17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60104" y="4170665"/>
                    <a:ext cx="1255215" cy="400110"/>
                  </a:xfrm>
                  <a:prstGeom prst="rect">
                    <a:avLst/>
                  </a:prstGeom>
                  <a:blipFill rotWithShape="1">
                    <a:blip r:embed="rId6"/>
                    <a:stretch>
                      <a:fillRect b="-13636"/>
                    </a:stretch>
                  </a:blipFill>
                  <a:ln w="12700"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43" name="Gruppieren 42"/>
            <p:cNvGrpSpPr/>
            <p:nvPr/>
          </p:nvGrpSpPr>
          <p:grpSpPr>
            <a:xfrm>
              <a:off x="2726531" y="1326105"/>
              <a:ext cx="1687887" cy="981085"/>
              <a:chOff x="3164681" y="1830656"/>
              <a:chExt cx="1687887" cy="981085"/>
            </a:xfrm>
          </p:grpSpPr>
          <p:sp>
            <p:nvSpPr>
              <p:cNvPr id="32" name="Geschweifte Klammer rechts 31"/>
              <p:cNvSpPr/>
              <p:nvPr/>
            </p:nvSpPr>
            <p:spPr>
              <a:xfrm rot="3043062">
                <a:off x="4082907" y="1838654"/>
                <a:ext cx="137184" cy="1069109"/>
              </a:xfrm>
              <a:prstGeom prst="rightBrace">
                <a:avLst>
                  <a:gd name="adj1" fmla="val 59817"/>
                  <a:gd name="adj2" fmla="val 49753"/>
                </a:avLst>
              </a:prstGeom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+mj-lt"/>
                </a:endParaRPr>
              </a:p>
            </p:txBody>
          </p:sp>
          <p:cxnSp>
            <p:nvCxnSpPr>
              <p:cNvPr id="21" name="Gerade Verbindung mit Pfeil 20"/>
              <p:cNvCxnSpPr/>
              <p:nvPr/>
            </p:nvCxnSpPr>
            <p:spPr>
              <a:xfrm flipH="1" flipV="1">
                <a:off x="3164681" y="2040731"/>
                <a:ext cx="473869" cy="574975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Textfeld 21"/>
                  <p:cNvSpPr txBox="1"/>
                  <p:nvPr/>
                </p:nvSpPr>
                <p:spPr>
                  <a:xfrm>
                    <a:off x="3633409" y="1830656"/>
                    <a:ext cx="465447" cy="430887"/>
                  </a:xfrm>
                  <a:prstGeom prst="rect">
                    <a:avLst/>
                  </a:prstGeom>
                  <a:noFill/>
                  <a:ln w="12700"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de-DE" sz="22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oMath>
                      </m:oMathPara>
                    </a14:m>
                    <a:endParaRPr lang="en-US" sz="2200" dirty="0">
                      <a:solidFill>
                        <a:srgbClr val="FF0000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22" name="Textfeld 2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633409" y="1830656"/>
                    <a:ext cx="465447" cy="430887"/>
                  </a:xfrm>
                  <a:prstGeom prst="rect">
                    <a:avLst/>
                  </a:prstGeom>
                  <a:blipFill rotWithShape="1">
                    <a:blip r:embed="rId7"/>
                    <a:stretch>
                      <a:fillRect/>
                    </a:stretch>
                  </a:blipFill>
                  <a:ln w="12700"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5" name="Rechteck 24"/>
                  <p:cNvSpPr/>
                  <p:nvPr/>
                </p:nvSpPr>
                <p:spPr>
                  <a:xfrm>
                    <a:off x="4022661" y="2411631"/>
                    <a:ext cx="829907" cy="400110"/>
                  </a:xfrm>
                  <a:prstGeom prst="rect">
                    <a:avLst/>
                  </a:prstGeom>
                  <a:ln w="12700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de-DE" sz="20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de-DE" sz="200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sz="200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d>
                            </m:e>
                            <m:sub>
                              <m:r>
                                <a:rPr lang="de-DE" sz="200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oMath>
                      </m:oMathPara>
                    </a14:m>
                    <a:endParaRPr lang="en-US" sz="2000" dirty="0"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25" name="Rechteck 24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022661" y="2411631"/>
                    <a:ext cx="829907" cy="400110"/>
                  </a:xfrm>
                  <a:prstGeom prst="rect">
                    <a:avLst/>
                  </a:prstGeom>
                  <a:blipFill rotWithShape="1">
                    <a:blip r:embed="rId8"/>
                    <a:stretch>
                      <a:fillRect b="-1538"/>
                    </a:stretch>
                  </a:blipFill>
                  <a:ln w="12700"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20" name="Gerade Verbindung mit Pfeil 19"/>
              <p:cNvCxnSpPr/>
              <p:nvPr/>
            </p:nvCxnSpPr>
            <p:spPr>
              <a:xfrm flipV="1">
                <a:off x="3634160" y="1926475"/>
                <a:ext cx="853192" cy="691612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uppieren 8"/>
            <p:cNvGrpSpPr/>
            <p:nvPr/>
          </p:nvGrpSpPr>
          <p:grpSpPr>
            <a:xfrm>
              <a:off x="4620107" y="2508514"/>
              <a:ext cx="2874321" cy="1458887"/>
              <a:chOff x="4620107" y="3165465"/>
              <a:chExt cx="2874321" cy="1458887"/>
            </a:xfrm>
          </p:grpSpPr>
          <p:sp>
            <p:nvSpPr>
              <p:cNvPr id="28" name="Ellipse 27"/>
              <p:cNvSpPr/>
              <p:nvPr/>
            </p:nvSpPr>
            <p:spPr>
              <a:xfrm>
                <a:off x="6166592" y="3165465"/>
                <a:ext cx="164485" cy="164485"/>
              </a:xfrm>
              <a:prstGeom prst="ellipse">
                <a:avLst/>
              </a:prstGeom>
              <a:solidFill>
                <a:srgbClr val="00B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+mj-lt"/>
                </a:endParaRPr>
              </a:p>
            </p:txBody>
          </p:sp>
          <p:grpSp>
            <p:nvGrpSpPr>
              <p:cNvPr id="46" name="Gruppieren 45"/>
              <p:cNvGrpSpPr/>
              <p:nvPr/>
            </p:nvGrpSpPr>
            <p:grpSpPr>
              <a:xfrm>
                <a:off x="4620107" y="3305862"/>
                <a:ext cx="2874321" cy="1318490"/>
                <a:chOff x="5058257" y="3153462"/>
                <a:chExt cx="2874321" cy="1318490"/>
              </a:xfrm>
            </p:grpSpPr>
            <p:cxnSp>
              <p:nvCxnSpPr>
                <p:cNvPr id="7" name="Gerade Verbindung 6"/>
                <p:cNvCxnSpPr/>
                <p:nvPr/>
              </p:nvCxnSpPr>
              <p:spPr>
                <a:xfrm flipV="1">
                  <a:off x="5171868" y="3153462"/>
                  <a:ext cx="1466487" cy="1231986"/>
                </a:xfrm>
                <a:prstGeom prst="line">
                  <a:avLst/>
                </a:prstGeom>
                <a:ln w="19050">
                  <a:solidFill>
                    <a:schemeClr val="accent3">
                      <a:lumMod val="50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14" name="Rechteck 13"/>
                    <p:cNvSpPr/>
                    <p:nvPr/>
                  </p:nvSpPr>
                  <p:spPr>
                    <a:xfrm>
                      <a:off x="6146063" y="3906797"/>
                      <a:ext cx="1786515" cy="565155"/>
                    </a:xfrm>
                    <a:prstGeom prst="rect">
                      <a:avLst/>
                    </a:prstGeom>
                    <a:ln w="12700">
                      <a:noFill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14:m>
                        <m:oMath xmlns:m="http://schemas.openxmlformats.org/officeDocument/2006/math">
                          <m:r>
                            <a:rPr lang="de-DE" sz="2000" i="1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de-DE" sz="2000" i="1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≔</m:t>
                          </m:r>
                          <m:f>
                            <m:fPr>
                              <m:ctrlPr>
                                <a:rPr lang="de-DE" sz="2000" i="1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de-DE" sz="2000" i="1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de-DE" sz="2000" i="1">
                                      <a:solidFill>
                                        <a:schemeClr val="accent3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begChr m:val="‖"/>
                                      <m:endChr m:val="‖"/>
                                      <m:ctrlPr>
                                        <a:rPr lang="de-DE" sz="2000" i="1">
                                          <a:solidFill>
                                            <a:schemeClr val="accent3">
                                              <a:lumMod val="5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de-DE" sz="2000" i="1">
                                          <a:solidFill>
                                            <a:schemeClr val="accent3">
                                              <a:lumMod val="5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de-DE" sz="2000" i="1">
                                      <a:solidFill>
                                        <a:schemeClr val="accent3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  <m:r>
                            <a:rPr lang="de-DE" sz="2000" i="1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de-DE" sz="2000" i="1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2000" i="1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oMath>
                      </a14:m>
                      <a:r>
                        <a:rPr lang="en-US" sz="20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j-lt"/>
                        </a:rPr>
                        <a:t> </a:t>
                      </a:r>
                    </a:p>
                  </p:txBody>
                </p:sp>
              </mc:Choice>
              <mc:Fallback>
                <p:sp>
                  <p:nvSpPr>
                    <p:cNvPr id="14" name="Rechteck 13"/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146063" y="3906797"/>
                      <a:ext cx="1786515" cy="565155"/>
                    </a:xfrm>
                    <a:prstGeom prst="rect">
                      <a:avLst/>
                    </a:prstGeom>
                    <a:blipFill>
                      <a:blip r:embed="rId9"/>
                      <a:stretch>
                        <a:fillRect/>
                      </a:stretch>
                    </a:blipFill>
                    <a:ln w="12700">
                      <a:noFill/>
                    </a:ln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44" name="Geschweifte Klammer rechts 43"/>
                <p:cNvSpPr/>
                <p:nvPr/>
              </p:nvSpPr>
              <p:spPr>
                <a:xfrm rot="2965809">
                  <a:off x="5984034" y="2915997"/>
                  <a:ext cx="190842" cy="2042396"/>
                </a:xfrm>
                <a:prstGeom prst="rightBrace">
                  <a:avLst>
                    <a:gd name="adj1" fmla="val 84938"/>
                    <a:gd name="adj2" fmla="val 49753"/>
                  </a:avLst>
                </a:prstGeom>
                <a:ln w="12700">
                  <a:solidFill>
                    <a:schemeClr val="accent3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accent3">
                        <a:lumMod val="50000"/>
                      </a:schemeClr>
                    </a:solidFill>
                    <a:latin typeface="+mj-lt"/>
                  </a:endParaRPr>
                </a:p>
              </p:txBody>
            </p:sp>
          </p:grp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75EB3402-0A46-4A28-A6CD-430BDB168987}"/>
                    </a:ext>
                  </a:extLst>
                </p:cNvPr>
                <p:cNvSpPr txBox="1"/>
                <p:nvPr/>
              </p:nvSpPr>
              <p:spPr>
                <a:xfrm>
                  <a:off x="6157275" y="2071752"/>
                  <a:ext cx="407997" cy="430887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2200" i="1" dirty="0">
                            <a:latin typeface="Cambria Math" panose="02040503050406030204" pitchFamily="18" charset="0"/>
                          </a:rPr>
                          <m:t>𝑥</m:t>
                        </m:r>
                      </m:oMath>
                    </m:oMathPara>
                  </a14:m>
                  <a:endParaRPr lang="en-US" sz="2200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75EB3402-0A46-4A28-A6CD-430BDB1689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57275" y="2071752"/>
                  <a:ext cx="407997" cy="430887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7" name="Textfeld 26">
                  <a:extLst>
                    <a:ext uri="{FF2B5EF4-FFF2-40B4-BE49-F238E27FC236}">
                      <a16:creationId xmlns:a16="http://schemas.microsoft.com/office/drawing/2014/main" id="{F10C5715-E287-4FC7-A734-A3AA5DAE30D8}"/>
                    </a:ext>
                  </a:extLst>
                </p:cNvPr>
                <p:cNvSpPr txBox="1"/>
                <p:nvPr/>
              </p:nvSpPr>
              <p:spPr>
                <a:xfrm>
                  <a:off x="4285085" y="3835712"/>
                  <a:ext cx="536685" cy="461024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2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2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de-DE" sz="2200" i="1" dirty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oMath>
                    </m:oMathPara>
                  </a14:m>
                  <a:endParaRPr lang="en-US" sz="2200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27" name="Textfeld 26">
                  <a:extLst>
                    <a:ext uri="{FF2B5EF4-FFF2-40B4-BE49-F238E27FC236}">
                      <a16:creationId xmlns:a16="http://schemas.microsoft.com/office/drawing/2014/main" id="{F10C5715-E287-4FC7-A734-A3AA5DAE30D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85085" y="3835712"/>
                  <a:ext cx="536685" cy="461024"/>
                </a:xfrm>
                <a:prstGeom prst="rect">
                  <a:avLst/>
                </a:prstGeom>
                <a:blipFill>
                  <a:blip r:embed="rId11"/>
                  <a:stretch>
                    <a:fillRect b="-3947"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1E876460-8E10-4869-9711-DFD6FB769C7F}"/>
                </a:ext>
              </a:extLst>
            </p:cNvPr>
            <p:cNvSpPr/>
            <p:nvPr/>
          </p:nvSpPr>
          <p:spPr>
            <a:xfrm>
              <a:off x="4600881" y="3860607"/>
              <a:ext cx="164485" cy="16448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0" name="Rechteck 29">
                  <a:extLst>
                    <a:ext uri="{FF2B5EF4-FFF2-40B4-BE49-F238E27FC236}">
                      <a16:creationId xmlns:a16="http://schemas.microsoft.com/office/drawing/2014/main" id="{0A11B2DB-6CA1-4A30-B524-631545A51F5A}"/>
                    </a:ext>
                  </a:extLst>
                </p:cNvPr>
                <p:cNvSpPr/>
                <p:nvPr/>
              </p:nvSpPr>
              <p:spPr>
                <a:xfrm>
                  <a:off x="4306821" y="2287195"/>
                  <a:ext cx="1029897" cy="667619"/>
                </a:xfrm>
                <a:prstGeom prst="rect">
                  <a:avLst/>
                </a:prstGeom>
                <a:ln w="12700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2000" i="1">
                            <a:solidFill>
                              <a:schemeClr val="bg1">
                                <a:lumMod val="6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f>
                          <m:fPr>
                            <m:ctrlPr>
                              <a:rPr lang="de-DE" sz="20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000" i="1">
                                <a:solidFill>
                                  <a:schemeClr val="bg1">
                                    <a:lumMod val="6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num>
                          <m:den>
                            <m:sSub>
                              <m:sSubPr>
                                <m:ctrlPr>
                                  <a:rPr lang="de-DE" sz="2000" i="1">
                                    <a:solidFill>
                                      <a:schemeClr val="bg1">
                                        <a:lumMod val="6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d>
                                  <m:dPr>
                                    <m:begChr m:val="‖"/>
                                    <m:endChr m:val="‖"/>
                                    <m:ctrlPr>
                                      <a:rPr lang="de-DE" sz="2000" i="1">
                                        <a:solidFill>
                                          <a:schemeClr val="bg1">
                                            <a:lumMod val="6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de-DE" sz="2000" i="1">
                                        <a:solidFill>
                                          <a:schemeClr val="bg1">
                                            <a:lumMod val="6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e>
                                </m:d>
                              </m:e>
                              <m:sub>
                                <m:r>
                                  <a:rPr lang="de-DE" sz="2000" i="1">
                                    <a:solidFill>
                                      <a:schemeClr val="bg1">
                                        <a:lumMod val="6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den>
                        </m:f>
                      </m:oMath>
                    </m:oMathPara>
                  </a14:m>
                  <a:endParaRPr lang="en-US" sz="2000" dirty="0">
                    <a:solidFill>
                      <a:schemeClr val="accent3">
                        <a:lumMod val="50000"/>
                      </a:schemeClr>
                    </a:solidFill>
                    <a:latin typeface="+mj-lt"/>
                  </a:endParaRPr>
                </a:p>
              </p:txBody>
            </p:sp>
          </mc:Choice>
          <mc:Fallback>
            <p:sp>
              <p:nvSpPr>
                <p:cNvPr id="30" name="Rechteck 29">
                  <a:extLst>
                    <a:ext uri="{FF2B5EF4-FFF2-40B4-BE49-F238E27FC236}">
                      <a16:creationId xmlns:a16="http://schemas.microsoft.com/office/drawing/2014/main" id="{0A11B2DB-6CA1-4A30-B524-631545A51F5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06821" y="2287195"/>
                  <a:ext cx="1029897" cy="667619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3" name="Geschweifte Klammer rechts 32">
              <a:extLst>
                <a:ext uri="{FF2B5EF4-FFF2-40B4-BE49-F238E27FC236}">
                  <a16:creationId xmlns:a16="http://schemas.microsoft.com/office/drawing/2014/main" id="{1543226C-8BAC-444D-BE0E-860317F833EF}"/>
                </a:ext>
              </a:extLst>
            </p:cNvPr>
            <p:cNvSpPr/>
            <p:nvPr/>
          </p:nvSpPr>
          <p:spPr>
            <a:xfrm rot="13765809">
              <a:off x="5240174" y="2071179"/>
              <a:ext cx="190842" cy="2042396"/>
            </a:xfrm>
            <a:prstGeom prst="rightBrace">
              <a:avLst>
                <a:gd name="adj1" fmla="val 84938"/>
                <a:gd name="adj2" fmla="val 49753"/>
              </a:avLst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3">
                    <a:lumMod val="50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196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Microsoft Office PowerPoint</Application>
  <PresentationFormat>Benutzerdefiniert</PresentationFormat>
  <Paragraphs>11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Cambria Math</vt:lpstr>
      <vt:lpstr>Larissa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Ostwald, Dirk</dc:creator>
  <cp:lastModifiedBy>Dirk Ostwald</cp:lastModifiedBy>
  <cp:revision>40</cp:revision>
  <dcterms:created xsi:type="dcterms:W3CDTF">2015-08-23T06:20:19Z</dcterms:created>
  <dcterms:modified xsi:type="dcterms:W3CDTF">2021-08-10T05:39:01Z</dcterms:modified>
</cp:coreProperties>
</file>