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7" r:id="rId2"/>
  </p:sldIdLst>
  <p:sldSz cx="5400675" cy="5040313"/>
  <p:notesSz cx="6858000" cy="9144000"/>
  <p:defaultTextStyle>
    <a:defPPr>
      <a:defRPr lang="en-US"/>
    </a:defPPr>
    <a:lvl1pPr marL="0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1pPr>
    <a:lvl2pPr marL="298257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2pPr>
    <a:lvl3pPr marL="596515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3pPr>
    <a:lvl4pPr marL="894772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4pPr>
    <a:lvl5pPr marL="1193029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5pPr>
    <a:lvl6pPr marL="1491285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6pPr>
    <a:lvl7pPr marL="1789543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7pPr>
    <a:lvl8pPr marL="2087800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8pPr>
    <a:lvl9pPr marL="2386057" algn="l" defTabSz="596515" rtl="0" eaLnBrk="1" latinLnBrk="0" hangingPunct="1">
      <a:defRPr sz="11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 userDrawn="1">
          <p15:clr>
            <a:srgbClr val="A4A3A4"/>
          </p15:clr>
        </p15:guide>
        <p15:guide id="2" pos="17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2" autoAdjust="0"/>
    <p:restoredTop sz="94660"/>
  </p:normalViewPr>
  <p:slideViewPr>
    <p:cSldViewPr snapToGrid="0">
      <p:cViewPr varScale="1">
        <p:scale>
          <a:sx n="207" d="100"/>
          <a:sy n="207" d="100"/>
        </p:scale>
        <p:origin x="3294" y="180"/>
      </p:cViewPr>
      <p:guideLst>
        <p:guide orient="horz" pos="1588"/>
        <p:guide pos="17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20ACD-0AA8-43CE-8033-39250CB2402D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592263" y="685800"/>
            <a:ext cx="36734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18796-5A44-49DC-81F5-93B9167A590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1pPr>
    <a:lvl2pPr marL="298257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2pPr>
    <a:lvl3pPr marL="596515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3pPr>
    <a:lvl4pPr marL="894772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4pPr>
    <a:lvl5pPr marL="1193029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5pPr>
    <a:lvl6pPr marL="1491285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6pPr>
    <a:lvl7pPr marL="1789543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7pPr>
    <a:lvl8pPr marL="2087800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8pPr>
    <a:lvl9pPr marL="2386057" algn="l" defTabSz="596515" rtl="0" eaLnBrk="1" latinLnBrk="0" hangingPunct="1">
      <a:defRPr sz="78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05051" y="1565765"/>
            <a:ext cx="4590573" cy="1080401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0101" y="2856179"/>
            <a:ext cx="3780473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1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63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95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2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58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90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22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915490" y="201848"/>
            <a:ext cx="1215152" cy="430060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70034" y="201848"/>
            <a:ext cx="3555444" cy="430060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6617" y="3238870"/>
            <a:ext cx="4590573" cy="1001062"/>
          </a:xfrm>
        </p:spPr>
        <p:txBody>
          <a:bodyPr anchor="t"/>
          <a:lstStyle>
            <a:lvl1pPr algn="l">
              <a:defRPr sz="3778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26617" y="2136300"/>
            <a:ext cx="4590573" cy="1102569"/>
          </a:xfrm>
        </p:spPr>
        <p:txBody>
          <a:bodyPr anchor="b"/>
          <a:lstStyle>
            <a:lvl1pPr marL="0" indent="0">
              <a:buNone/>
              <a:defRPr sz="1889">
                <a:solidFill>
                  <a:schemeClr val="tx1">
                    <a:tint val="75000"/>
                  </a:schemeClr>
                </a:solidFill>
              </a:defRPr>
            </a:lvl1pPr>
            <a:lvl2pPr marL="4317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63559" indent="0">
              <a:buNone/>
              <a:defRPr sz="1511">
                <a:solidFill>
                  <a:schemeClr val="tx1">
                    <a:tint val="75000"/>
                  </a:schemeClr>
                </a:solidFill>
              </a:defRPr>
            </a:lvl3pPr>
            <a:lvl4pPr marL="1295339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4pPr>
            <a:lvl5pPr marL="1727119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5pPr>
            <a:lvl6pPr marL="2158898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6pPr>
            <a:lvl7pPr marL="2590678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7pPr>
            <a:lvl8pPr marL="3022458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8pPr>
            <a:lvl9pPr marL="3454237" indent="0">
              <a:buNone/>
              <a:defRPr sz="13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70035" y="1176072"/>
            <a:ext cx="2385298" cy="3326374"/>
          </a:xfrm>
        </p:spPr>
        <p:txBody>
          <a:bodyPr/>
          <a:lstStyle>
            <a:lvl1pPr>
              <a:defRPr sz="2644"/>
            </a:lvl1pPr>
            <a:lvl2pPr>
              <a:defRPr sz="2267"/>
            </a:lvl2pPr>
            <a:lvl3pPr>
              <a:defRPr sz="1889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745345" y="1176072"/>
            <a:ext cx="2385298" cy="3326374"/>
          </a:xfrm>
        </p:spPr>
        <p:txBody>
          <a:bodyPr/>
          <a:lstStyle>
            <a:lvl1pPr>
              <a:defRPr sz="2644"/>
            </a:lvl1pPr>
            <a:lvl2pPr>
              <a:defRPr sz="2267"/>
            </a:lvl2pPr>
            <a:lvl3pPr>
              <a:defRPr sz="1889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70034" y="1128238"/>
            <a:ext cx="2386237" cy="470196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1780" indent="0">
              <a:buNone/>
              <a:defRPr sz="1889" b="1"/>
            </a:lvl2pPr>
            <a:lvl3pPr marL="863559" indent="0">
              <a:buNone/>
              <a:defRPr sz="1700" b="1"/>
            </a:lvl3pPr>
            <a:lvl4pPr marL="1295339" indent="0">
              <a:buNone/>
              <a:defRPr sz="1511" b="1"/>
            </a:lvl4pPr>
            <a:lvl5pPr marL="1727119" indent="0">
              <a:buNone/>
              <a:defRPr sz="1511" b="1"/>
            </a:lvl5pPr>
            <a:lvl6pPr marL="2158898" indent="0">
              <a:buNone/>
              <a:defRPr sz="1511" b="1"/>
            </a:lvl6pPr>
            <a:lvl7pPr marL="2590678" indent="0">
              <a:buNone/>
              <a:defRPr sz="1511" b="1"/>
            </a:lvl7pPr>
            <a:lvl8pPr marL="3022458" indent="0">
              <a:buNone/>
              <a:defRPr sz="1511" b="1"/>
            </a:lvl8pPr>
            <a:lvl9pPr marL="3454237" indent="0">
              <a:buNone/>
              <a:defRPr sz="1511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70034" y="1598434"/>
            <a:ext cx="2386237" cy="2904014"/>
          </a:xfrm>
        </p:spPr>
        <p:txBody>
          <a:bodyPr/>
          <a:lstStyle>
            <a:lvl1pPr>
              <a:defRPr sz="2267"/>
            </a:lvl1pPr>
            <a:lvl2pPr>
              <a:defRPr sz="1889"/>
            </a:lvl2pPr>
            <a:lvl3pPr>
              <a:defRPr sz="1700"/>
            </a:lvl3pPr>
            <a:lvl4pPr>
              <a:defRPr sz="1511"/>
            </a:lvl4pPr>
            <a:lvl5pPr>
              <a:defRPr sz="1511"/>
            </a:lvl5pPr>
            <a:lvl6pPr>
              <a:defRPr sz="1511"/>
            </a:lvl6pPr>
            <a:lvl7pPr>
              <a:defRPr sz="1511"/>
            </a:lvl7pPr>
            <a:lvl8pPr>
              <a:defRPr sz="1511"/>
            </a:lvl8pPr>
            <a:lvl9pPr>
              <a:defRPr sz="1511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2743469" y="1128238"/>
            <a:ext cx="2387173" cy="470196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1780" indent="0">
              <a:buNone/>
              <a:defRPr sz="1889" b="1"/>
            </a:lvl2pPr>
            <a:lvl3pPr marL="863559" indent="0">
              <a:buNone/>
              <a:defRPr sz="1700" b="1"/>
            </a:lvl3pPr>
            <a:lvl4pPr marL="1295339" indent="0">
              <a:buNone/>
              <a:defRPr sz="1511" b="1"/>
            </a:lvl4pPr>
            <a:lvl5pPr marL="1727119" indent="0">
              <a:buNone/>
              <a:defRPr sz="1511" b="1"/>
            </a:lvl5pPr>
            <a:lvl6pPr marL="2158898" indent="0">
              <a:buNone/>
              <a:defRPr sz="1511" b="1"/>
            </a:lvl6pPr>
            <a:lvl7pPr marL="2590678" indent="0">
              <a:buNone/>
              <a:defRPr sz="1511" b="1"/>
            </a:lvl7pPr>
            <a:lvl8pPr marL="3022458" indent="0">
              <a:buNone/>
              <a:defRPr sz="1511" b="1"/>
            </a:lvl8pPr>
            <a:lvl9pPr marL="3454237" indent="0">
              <a:buNone/>
              <a:defRPr sz="1511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743469" y="1598434"/>
            <a:ext cx="2387173" cy="2904014"/>
          </a:xfrm>
        </p:spPr>
        <p:txBody>
          <a:bodyPr/>
          <a:lstStyle>
            <a:lvl1pPr>
              <a:defRPr sz="2267"/>
            </a:lvl1pPr>
            <a:lvl2pPr>
              <a:defRPr sz="1889"/>
            </a:lvl2pPr>
            <a:lvl3pPr>
              <a:defRPr sz="1700"/>
            </a:lvl3pPr>
            <a:lvl4pPr>
              <a:defRPr sz="1511"/>
            </a:lvl4pPr>
            <a:lvl5pPr>
              <a:defRPr sz="1511"/>
            </a:lvl5pPr>
            <a:lvl6pPr>
              <a:defRPr sz="1511"/>
            </a:lvl6pPr>
            <a:lvl7pPr>
              <a:defRPr sz="1511"/>
            </a:lvl7pPr>
            <a:lvl8pPr>
              <a:defRPr sz="1511"/>
            </a:lvl8pPr>
            <a:lvl9pPr>
              <a:defRPr sz="1511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0035" y="200680"/>
            <a:ext cx="1776785" cy="854054"/>
          </a:xfrm>
        </p:spPr>
        <p:txBody>
          <a:bodyPr anchor="b"/>
          <a:lstStyle>
            <a:lvl1pPr algn="l">
              <a:defRPr sz="1889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11513" y="200680"/>
            <a:ext cx="3019128" cy="4301768"/>
          </a:xfrm>
        </p:spPr>
        <p:txBody>
          <a:bodyPr/>
          <a:lstStyle>
            <a:lvl1pPr>
              <a:defRPr sz="3022"/>
            </a:lvl1pPr>
            <a:lvl2pPr>
              <a:defRPr sz="2644"/>
            </a:lvl2pPr>
            <a:lvl3pPr>
              <a:defRPr sz="2267"/>
            </a:lvl3pPr>
            <a:lvl4pPr>
              <a:defRPr sz="1889"/>
            </a:lvl4pPr>
            <a:lvl5pPr>
              <a:defRPr sz="1889"/>
            </a:lvl5pPr>
            <a:lvl6pPr>
              <a:defRPr sz="1889"/>
            </a:lvl6pPr>
            <a:lvl7pPr>
              <a:defRPr sz="1889"/>
            </a:lvl7pPr>
            <a:lvl8pPr>
              <a:defRPr sz="1889"/>
            </a:lvl8pPr>
            <a:lvl9pPr>
              <a:defRPr sz="1889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70035" y="1054732"/>
            <a:ext cx="1776785" cy="3447714"/>
          </a:xfrm>
        </p:spPr>
        <p:txBody>
          <a:bodyPr/>
          <a:lstStyle>
            <a:lvl1pPr marL="0" indent="0">
              <a:buNone/>
              <a:defRPr sz="1322"/>
            </a:lvl1pPr>
            <a:lvl2pPr marL="431780" indent="0">
              <a:buNone/>
              <a:defRPr sz="1133"/>
            </a:lvl2pPr>
            <a:lvl3pPr marL="863559" indent="0">
              <a:buNone/>
              <a:defRPr sz="944"/>
            </a:lvl3pPr>
            <a:lvl4pPr marL="1295339" indent="0">
              <a:buNone/>
              <a:defRPr sz="850"/>
            </a:lvl4pPr>
            <a:lvl5pPr marL="1727119" indent="0">
              <a:buNone/>
              <a:defRPr sz="850"/>
            </a:lvl5pPr>
            <a:lvl6pPr marL="2158898" indent="0">
              <a:buNone/>
              <a:defRPr sz="850"/>
            </a:lvl6pPr>
            <a:lvl7pPr marL="2590678" indent="0">
              <a:buNone/>
              <a:defRPr sz="850"/>
            </a:lvl7pPr>
            <a:lvl8pPr marL="3022458" indent="0">
              <a:buNone/>
              <a:defRPr sz="850"/>
            </a:lvl8pPr>
            <a:lvl9pPr marL="3454237" indent="0">
              <a:buNone/>
              <a:defRPr sz="85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8571" y="3528220"/>
            <a:ext cx="3240405" cy="416526"/>
          </a:xfrm>
        </p:spPr>
        <p:txBody>
          <a:bodyPr anchor="b"/>
          <a:lstStyle>
            <a:lvl1pPr algn="l">
              <a:defRPr sz="1889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58571" y="450362"/>
            <a:ext cx="3240405" cy="3024188"/>
          </a:xfrm>
        </p:spPr>
        <p:txBody>
          <a:bodyPr/>
          <a:lstStyle>
            <a:lvl1pPr marL="0" indent="0">
              <a:buNone/>
              <a:defRPr sz="3022"/>
            </a:lvl1pPr>
            <a:lvl2pPr marL="431780" indent="0">
              <a:buNone/>
              <a:defRPr sz="2644"/>
            </a:lvl2pPr>
            <a:lvl3pPr marL="863559" indent="0">
              <a:buNone/>
              <a:defRPr sz="2267"/>
            </a:lvl3pPr>
            <a:lvl4pPr marL="1295339" indent="0">
              <a:buNone/>
              <a:defRPr sz="1889"/>
            </a:lvl4pPr>
            <a:lvl5pPr marL="1727119" indent="0">
              <a:buNone/>
              <a:defRPr sz="1889"/>
            </a:lvl5pPr>
            <a:lvl6pPr marL="2158898" indent="0">
              <a:buNone/>
              <a:defRPr sz="1889"/>
            </a:lvl6pPr>
            <a:lvl7pPr marL="2590678" indent="0">
              <a:buNone/>
              <a:defRPr sz="1889"/>
            </a:lvl7pPr>
            <a:lvl8pPr marL="3022458" indent="0">
              <a:buNone/>
              <a:defRPr sz="1889"/>
            </a:lvl8pPr>
            <a:lvl9pPr marL="3454237" indent="0">
              <a:buNone/>
              <a:defRPr sz="1889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058571" y="3944745"/>
            <a:ext cx="3240405" cy="591537"/>
          </a:xfrm>
        </p:spPr>
        <p:txBody>
          <a:bodyPr/>
          <a:lstStyle>
            <a:lvl1pPr marL="0" indent="0">
              <a:buNone/>
              <a:defRPr sz="1322"/>
            </a:lvl1pPr>
            <a:lvl2pPr marL="431780" indent="0">
              <a:buNone/>
              <a:defRPr sz="1133"/>
            </a:lvl2pPr>
            <a:lvl3pPr marL="863559" indent="0">
              <a:buNone/>
              <a:defRPr sz="944"/>
            </a:lvl3pPr>
            <a:lvl4pPr marL="1295339" indent="0">
              <a:buNone/>
              <a:defRPr sz="850"/>
            </a:lvl4pPr>
            <a:lvl5pPr marL="1727119" indent="0">
              <a:buNone/>
              <a:defRPr sz="850"/>
            </a:lvl5pPr>
            <a:lvl6pPr marL="2158898" indent="0">
              <a:buNone/>
              <a:defRPr sz="850"/>
            </a:lvl6pPr>
            <a:lvl7pPr marL="2590678" indent="0">
              <a:buNone/>
              <a:defRPr sz="850"/>
            </a:lvl7pPr>
            <a:lvl8pPr marL="3022458" indent="0">
              <a:buNone/>
              <a:defRPr sz="850"/>
            </a:lvl8pPr>
            <a:lvl9pPr marL="3454237" indent="0">
              <a:buNone/>
              <a:defRPr sz="85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70034" y="201847"/>
            <a:ext cx="4860608" cy="840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70034" y="1176072"/>
            <a:ext cx="4860608" cy="3326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270034" y="4671625"/>
            <a:ext cx="1260158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F000-83F2-447C-95C5-566B8B55BA4A}" type="datetimeFigureOut">
              <a:rPr lang="en-US" smtClean="0"/>
              <a:t>8/11/2021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45232" y="4671625"/>
            <a:ext cx="1710213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870484" y="4671625"/>
            <a:ext cx="1260158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863559" rtl="0" eaLnBrk="1" latinLnBrk="0" hangingPunct="1">
        <a:spcBef>
          <a:spcPct val="0"/>
        </a:spcBef>
        <a:buNone/>
        <a:defRPr sz="4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835" indent="-323835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3022" kern="1200">
          <a:solidFill>
            <a:schemeClr val="tx1"/>
          </a:solidFill>
          <a:latin typeface="+mn-lt"/>
          <a:ea typeface="+mn-ea"/>
          <a:cs typeface="+mn-cs"/>
        </a:defRPr>
      </a:lvl1pPr>
      <a:lvl2pPr marL="701642" indent="-269862" algn="l" defTabSz="863559" rtl="0" eaLnBrk="1" latinLnBrk="0" hangingPunct="1">
        <a:spcBef>
          <a:spcPct val="20000"/>
        </a:spcBef>
        <a:buFont typeface="Arial" panose="020B0604020202020204" pitchFamily="34" charset="0"/>
        <a:buChar char="–"/>
        <a:defRPr sz="2644" kern="1200">
          <a:solidFill>
            <a:schemeClr val="tx1"/>
          </a:solidFill>
          <a:latin typeface="+mn-lt"/>
          <a:ea typeface="+mn-ea"/>
          <a:cs typeface="+mn-cs"/>
        </a:defRPr>
      </a:lvl2pPr>
      <a:lvl3pPr marL="1079449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511229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–"/>
        <a:defRPr sz="1889" kern="1200">
          <a:solidFill>
            <a:schemeClr val="tx1"/>
          </a:solidFill>
          <a:latin typeface="+mn-lt"/>
          <a:ea typeface="+mn-ea"/>
          <a:cs typeface="+mn-cs"/>
        </a:defRPr>
      </a:lvl4pPr>
      <a:lvl5pPr marL="1943009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»"/>
        <a:defRPr sz="1889" kern="1200">
          <a:solidFill>
            <a:schemeClr val="tx1"/>
          </a:solidFill>
          <a:latin typeface="+mn-lt"/>
          <a:ea typeface="+mn-ea"/>
          <a:cs typeface="+mn-cs"/>
        </a:defRPr>
      </a:lvl5pPr>
      <a:lvl6pPr marL="2374788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6pPr>
      <a:lvl7pPr marL="2806568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7pPr>
      <a:lvl8pPr marL="3238348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8pPr>
      <a:lvl9pPr marL="3670127" indent="-215890" algn="l" defTabSz="863559" rtl="0" eaLnBrk="1" latinLnBrk="0" hangingPunct="1">
        <a:spcBef>
          <a:spcPct val="20000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780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3559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5339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119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58898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0678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2458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4237" algn="l" defTabSz="86355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E7CF987-0243-4677-A1BF-1804B66DF6E9}"/>
              </a:ext>
            </a:extLst>
          </p:cNvPr>
          <p:cNvGrpSpPr/>
          <p:nvPr/>
        </p:nvGrpSpPr>
        <p:grpSpPr>
          <a:xfrm>
            <a:off x="232640" y="198451"/>
            <a:ext cx="4823309" cy="4576300"/>
            <a:chOff x="2034084" y="1739015"/>
            <a:chExt cx="5107327" cy="484577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Textfeld 3"/>
                <p:cNvSpPr txBox="1"/>
                <p:nvPr/>
              </p:nvSpPr>
              <p:spPr>
                <a:xfrm>
                  <a:off x="2461760" y="6118886"/>
                  <a:ext cx="4679651" cy="4659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600" dirty="0">
                      <a:latin typeface="+mj-lt"/>
                      <a:cs typeface="NexusSansPro" pitchFamily="34" charset="0"/>
                    </a:rPr>
                    <a:t>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de-DE" sz="1600" i="1">
                              <a:latin typeface="Cambria Math" panose="02040503050406030204" pitchFamily="18" charset="0"/>
                              <a:cs typeface="NexusSansPro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600">
                              <a:latin typeface="Cambria Math" panose="02040503050406030204" pitchFamily="18" charset="0"/>
                              <a:cs typeface="NexusSansPro" pitchFamily="34" charset="0"/>
                            </a:rPr>
                            <m:t>min</m:t>
                          </m:r>
                        </m:fName>
                        <m:e>
                          <m:func>
                            <m:func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bSup>
                                <m:sSubSupPr>
                                  <m:ctrlP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1600" i="1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de-DE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func>
                        </m:e>
                      </m:func>
                      <m:r>
                        <a:rPr lang="de-DE" sz="1600" i="1">
                          <a:latin typeface="Cambria Math" panose="02040503050406030204" pitchFamily="18" charset="0"/>
                          <a:cs typeface="NexusSansPro" pitchFamily="34" charset="0"/>
                        </a:rPr>
                        <m:t> </m:t>
                      </m:r>
                    </m:oMath>
                  </a14:m>
                  <a:r>
                    <a:rPr lang="de-DE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u. d. </a:t>
                  </a:r>
                  <a:r>
                    <a:rPr lang="de-DE" sz="16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Nbg</a:t>
                  </a:r>
                  <a:r>
                    <a:rPr lang="de-DE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d>
                        <m:dPr>
                          <m:ctrlPr>
                            <a:rPr lang="de-DE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p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sSup>
                            <m:sSup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de-DE" sz="1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de-DE" sz="16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de-DE" sz="1600" i="1">
                          <a:latin typeface="Cambria Math" panose="02040503050406030204" pitchFamily="18" charset="0"/>
                        </a:rPr>
                        <m:t>≥1</m:t>
                      </m:r>
                    </m:oMath>
                  </a14:m>
                  <a:endParaRPr lang="en-US" sz="16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" name="Textfeld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1760" y="6118886"/>
                  <a:ext cx="4679651" cy="465901"/>
                </a:xfrm>
                <a:prstGeom prst="rect">
                  <a:avLst/>
                </a:prstGeom>
                <a:blipFill>
                  <a:blip r:embed="rId2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Rechteck 60"/>
            <p:cNvSpPr/>
            <p:nvPr/>
          </p:nvSpPr>
          <p:spPr>
            <a:xfrm>
              <a:off x="2038350" y="1745337"/>
              <a:ext cx="4819650" cy="43411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grpSp>
          <p:nvGrpSpPr>
            <p:cNvPr id="48" name="Gruppieren 47"/>
            <p:cNvGrpSpPr/>
            <p:nvPr/>
          </p:nvGrpSpPr>
          <p:grpSpPr>
            <a:xfrm>
              <a:off x="3388016" y="1866900"/>
              <a:ext cx="1993609" cy="3769295"/>
              <a:chOff x="3388016" y="1866900"/>
              <a:chExt cx="1993609" cy="3769295"/>
            </a:xfrm>
          </p:grpSpPr>
          <p:grpSp>
            <p:nvGrpSpPr>
              <p:cNvPr id="44" name="Gruppieren 43"/>
              <p:cNvGrpSpPr/>
              <p:nvPr/>
            </p:nvGrpSpPr>
            <p:grpSpPr>
              <a:xfrm>
                <a:off x="3508030" y="1971675"/>
                <a:ext cx="1873595" cy="3664520"/>
                <a:chOff x="3508030" y="1971675"/>
                <a:chExt cx="1873595" cy="3664520"/>
              </a:xfrm>
            </p:grpSpPr>
            <p:cxnSp>
              <p:nvCxnSpPr>
                <p:cNvPr id="41" name="Gerade Verbindung 40"/>
                <p:cNvCxnSpPr/>
                <p:nvPr/>
              </p:nvCxnSpPr>
              <p:spPr>
                <a:xfrm>
                  <a:off x="3841405" y="1971675"/>
                  <a:ext cx="1540220" cy="366452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Gerade Verbindung 41"/>
                <p:cNvCxnSpPr/>
                <p:nvPr/>
              </p:nvCxnSpPr>
              <p:spPr>
                <a:xfrm>
                  <a:off x="3508030" y="1971675"/>
                  <a:ext cx="1540220" cy="366452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Gerade Verbindung 22"/>
                <p:cNvCxnSpPr/>
                <p:nvPr/>
              </p:nvCxnSpPr>
              <p:spPr>
                <a:xfrm>
                  <a:off x="3710219" y="2038350"/>
                  <a:ext cx="1470184" cy="359784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Rechteck 46"/>
              <p:cNvSpPr/>
              <p:nvPr/>
            </p:nvSpPr>
            <p:spPr>
              <a:xfrm>
                <a:off x="3388016" y="1866900"/>
                <a:ext cx="555334" cy="1714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</p:grpSp>
        <p:cxnSp>
          <p:nvCxnSpPr>
            <p:cNvPr id="13" name="Gerade Verbindung mit Pfeil 12"/>
            <p:cNvCxnSpPr/>
            <p:nvPr/>
          </p:nvCxnSpPr>
          <p:spPr>
            <a:xfrm flipV="1">
              <a:off x="2761227" y="1971675"/>
              <a:ext cx="0" cy="36645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/>
            <p:cNvCxnSpPr/>
            <p:nvPr/>
          </p:nvCxnSpPr>
          <p:spPr>
            <a:xfrm>
              <a:off x="2761227" y="5636195"/>
              <a:ext cx="3915798" cy="92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Ellipse 14"/>
            <p:cNvSpPr/>
            <p:nvPr/>
          </p:nvSpPr>
          <p:spPr>
            <a:xfrm>
              <a:off x="4998336" y="2417712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16" name="Ellipse 15"/>
            <p:cNvSpPr/>
            <p:nvPr/>
          </p:nvSpPr>
          <p:spPr>
            <a:xfrm>
              <a:off x="4344006" y="3289716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17" name="Ellipse 16"/>
            <p:cNvSpPr/>
            <p:nvPr/>
          </p:nvSpPr>
          <p:spPr>
            <a:xfrm>
              <a:off x="5703338" y="2753566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4893939" y="2884752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19" name="Ellipse 18"/>
            <p:cNvSpPr/>
            <p:nvPr/>
          </p:nvSpPr>
          <p:spPr>
            <a:xfrm>
              <a:off x="5180403" y="3627689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20" name="Ellipse 19"/>
            <p:cNvSpPr/>
            <p:nvPr/>
          </p:nvSpPr>
          <p:spPr>
            <a:xfrm>
              <a:off x="5709211" y="3758875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>
              <a:off x="5552734" y="4272590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22" name="Ellipse 21"/>
            <p:cNvSpPr/>
            <p:nvPr/>
          </p:nvSpPr>
          <p:spPr>
            <a:xfrm>
              <a:off x="4121130" y="2385624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Textfeld 23"/>
                <p:cNvSpPr txBox="1"/>
                <p:nvPr/>
              </p:nvSpPr>
              <p:spPr>
                <a:xfrm>
                  <a:off x="4589999" y="5637121"/>
                  <a:ext cx="530674" cy="436366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078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78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078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07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24" name="Textfeld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89999" y="5637121"/>
                  <a:ext cx="530674" cy="43636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feld 24"/>
                <p:cNvSpPr txBox="1"/>
                <p:nvPr/>
              </p:nvSpPr>
              <p:spPr>
                <a:xfrm>
                  <a:off x="2261543" y="3609778"/>
                  <a:ext cx="537191" cy="436366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078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78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078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07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25" name="Textfeld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43" y="3609778"/>
                  <a:ext cx="537191" cy="43636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Ellipse 25"/>
            <p:cNvSpPr/>
            <p:nvPr/>
          </p:nvSpPr>
          <p:spPr>
            <a:xfrm>
              <a:off x="5718652" y="4821795"/>
              <a:ext cx="131186" cy="131186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3117037" y="3158530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3051444" y="4847618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3388016" y="3627689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1" name="Ellipse 30"/>
            <p:cNvSpPr/>
            <p:nvPr/>
          </p:nvSpPr>
          <p:spPr>
            <a:xfrm>
              <a:off x="3710219" y="4756202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2" name="Ellipse 31"/>
            <p:cNvSpPr/>
            <p:nvPr/>
          </p:nvSpPr>
          <p:spPr>
            <a:xfrm>
              <a:off x="3179251" y="4052935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3" name="Ellipse 32"/>
            <p:cNvSpPr/>
            <p:nvPr/>
          </p:nvSpPr>
          <p:spPr>
            <a:xfrm>
              <a:off x="3413396" y="5205411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4312723" y="4562650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sp>
          <p:nvSpPr>
            <p:cNvPr id="35" name="Ellipse 34"/>
            <p:cNvSpPr/>
            <p:nvPr/>
          </p:nvSpPr>
          <p:spPr>
            <a:xfrm>
              <a:off x="4622788" y="5399988"/>
              <a:ext cx="131186" cy="131186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>
                <a:latin typeface="+mj-lt"/>
              </a:endParaRPr>
            </a:p>
          </p:txBody>
        </p:sp>
        <p:grpSp>
          <p:nvGrpSpPr>
            <p:cNvPr id="64" name="Gruppieren 63"/>
            <p:cNvGrpSpPr/>
            <p:nvPr/>
          </p:nvGrpSpPr>
          <p:grpSpPr>
            <a:xfrm>
              <a:off x="2038350" y="1743867"/>
              <a:ext cx="4819650" cy="4341138"/>
              <a:chOff x="2038350" y="1745337"/>
              <a:chExt cx="4819650" cy="4341138"/>
            </a:xfrm>
          </p:grpSpPr>
          <p:sp>
            <p:nvSpPr>
              <p:cNvPr id="65" name="Rechteck 64"/>
              <p:cNvSpPr/>
              <p:nvPr/>
            </p:nvSpPr>
            <p:spPr>
              <a:xfrm>
                <a:off x="2038350" y="1745337"/>
                <a:ext cx="4819650" cy="4341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grpSp>
            <p:nvGrpSpPr>
              <p:cNvPr id="66" name="Gruppieren 65"/>
              <p:cNvGrpSpPr/>
              <p:nvPr/>
            </p:nvGrpSpPr>
            <p:grpSpPr>
              <a:xfrm>
                <a:off x="2876550" y="1866900"/>
                <a:ext cx="2486025" cy="3798796"/>
                <a:chOff x="2876550" y="1866900"/>
                <a:chExt cx="2486025" cy="3798796"/>
              </a:xfrm>
            </p:grpSpPr>
            <p:grpSp>
              <p:nvGrpSpPr>
                <p:cNvPr id="88" name="Gruppieren 87"/>
                <p:cNvGrpSpPr/>
                <p:nvPr/>
              </p:nvGrpSpPr>
              <p:grpSpPr>
                <a:xfrm>
                  <a:off x="2876550" y="2000250"/>
                  <a:ext cx="2486025" cy="3665446"/>
                  <a:chOff x="2876550" y="2000250"/>
                  <a:chExt cx="2486025" cy="3665446"/>
                </a:xfrm>
              </p:grpSpPr>
              <p:cxnSp>
                <p:nvCxnSpPr>
                  <p:cNvPr id="90" name="Gerade Verbindung 89"/>
                  <p:cNvCxnSpPr/>
                  <p:nvPr/>
                </p:nvCxnSpPr>
                <p:spPr>
                  <a:xfrm>
                    <a:off x="3211205" y="2000250"/>
                    <a:ext cx="2151370" cy="363594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Gerade Verbindung 90"/>
                  <p:cNvCxnSpPr/>
                  <p:nvPr/>
                </p:nvCxnSpPr>
                <p:spPr>
                  <a:xfrm>
                    <a:off x="2876550" y="2038350"/>
                    <a:ext cx="2128598" cy="362734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Gerade Verbindung 91"/>
                  <p:cNvCxnSpPr/>
                  <p:nvPr/>
                </p:nvCxnSpPr>
                <p:spPr>
                  <a:xfrm>
                    <a:off x="3051444" y="2000250"/>
                    <a:ext cx="2128959" cy="363594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9" name="Rechteck 88"/>
                <p:cNvSpPr/>
                <p:nvPr/>
              </p:nvSpPr>
              <p:spPr>
                <a:xfrm>
                  <a:off x="3388016" y="1866900"/>
                  <a:ext cx="555334" cy="171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00">
                    <a:latin typeface="+mj-lt"/>
                  </a:endParaRPr>
                </a:p>
              </p:txBody>
            </p:sp>
          </p:grpSp>
          <p:cxnSp>
            <p:nvCxnSpPr>
              <p:cNvPr id="67" name="Gerade Verbindung mit Pfeil 66"/>
              <p:cNvCxnSpPr/>
              <p:nvPr/>
            </p:nvCxnSpPr>
            <p:spPr>
              <a:xfrm flipV="1">
                <a:off x="2761227" y="1971675"/>
                <a:ext cx="0" cy="366452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 Verbindung mit Pfeil 67"/>
              <p:cNvCxnSpPr/>
              <p:nvPr/>
            </p:nvCxnSpPr>
            <p:spPr>
              <a:xfrm>
                <a:off x="2761227" y="5636195"/>
                <a:ext cx="3915798" cy="92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Ellipse 68"/>
              <p:cNvSpPr/>
              <p:nvPr/>
            </p:nvSpPr>
            <p:spPr>
              <a:xfrm>
                <a:off x="4998336" y="2417712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0" name="Ellipse 69"/>
              <p:cNvSpPr/>
              <p:nvPr/>
            </p:nvSpPr>
            <p:spPr>
              <a:xfrm>
                <a:off x="4344006" y="3289716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1" name="Ellipse 70"/>
              <p:cNvSpPr/>
              <p:nvPr/>
            </p:nvSpPr>
            <p:spPr>
              <a:xfrm>
                <a:off x="5703338" y="2753566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2" name="Ellipse 71"/>
              <p:cNvSpPr/>
              <p:nvPr/>
            </p:nvSpPr>
            <p:spPr>
              <a:xfrm>
                <a:off x="4893939" y="2884752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3" name="Ellipse 72"/>
              <p:cNvSpPr/>
              <p:nvPr/>
            </p:nvSpPr>
            <p:spPr>
              <a:xfrm>
                <a:off x="5180403" y="3627689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4" name="Ellipse 73"/>
              <p:cNvSpPr/>
              <p:nvPr/>
            </p:nvSpPr>
            <p:spPr>
              <a:xfrm>
                <a:off x="5709211" y="3758875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5" name="Ellipse 74"/>
              <p:cNvSpPr/>
              <p:nvPr/>
            </p:nvSpPr>
            <p:spPr>
              <a:xfrm>
                <a:off x="5552734" y="4272590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76" name="Ellipse 75"/>
              <p:cNvSpPr/>
              <p:nvPr/>
            </p:nvSpPr>
            <p:spPr>
              <a:xfrm>
                <a:off x="4121130" y="2385624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7" name="Textfeld 76"/>
                  <p:cNvSpPr txBox="1"/>
                  <p:nvPr/>
                </p:nvSpPr>
                <p:spPr>
                  <a:xfrm>
                    <a:off x="4589999" y="5637122"/>
                    <a:ext cx="530674" cy="43636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sz="207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77" name="Textfeld 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89999" y="5637122"/>
                    <a:ext cx="530674" cy="436366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8" name="Textfeld 77"/>
                  <p:cNvSpPr txBox="1"/>
                  <p:nvPr/>
                </p:nvSpPr>
                <p:spPr>
                  <a:xfrm>
                    <a:off x="2261543" y="3609778"/>
                    <a:ext cx="537191" cy="43636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07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78" name="Textfeld 7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61543" y="3609778"/>
                    <a:ext cx="537191" cy="43636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9" name="Ellipse 78"/>
              <p:cNvSpPr/>
              <p:nvPr/>
            </p:nvSpPr>
            <p:spPr>
              <a:xfrm>
                <a:off x="5718652" y="4821795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0" name="Ellipse 79"/>
              <p:cNvSpPr/>
              <p:nvPr/>
            </p:nvSpPr>
            <p:spPr>
              <a:xfrm>
                <a:off x="3117037" y="3158530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1" name="Ellipse 80"/>
              <p:cNvSpPr/>
              <p:nvPr/>
            </p:nvSpPr>
            <p:spPr>
              <a:xfrm>
                <a:off x="3051444" y="4847618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2" name="Ellipse 81"/>
              <p:cNvSpPr/>
              <p:nvPr/>
            </p:nvSpPr>
            <p:spPr>
              <a:xfrm>
                <a:off x="3388016" y="3627689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3" name="Ellipse 82"/>
              <p:cNvSpPr/>
              <p:nvPr/>
            </p:nvSpPr>
            <p:spPr>
              <a:xfrm>
                <a:off x="3710219" y="4756202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4" name="Ellipse 83"/>
              <p:cNvSpPr/>
              <p:nvPr/>
            </p:nvSpPr>
            <p:spPr>
              <a:xfrm>
                <a:off x="3179251" y="4052935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5" name="Ellipse 84"/>
              <p:cNvSpPr/>
              <p:nvPr/>
            </p:nvSpPr>
            <p:spPr>
              <a:xfrm>
                <a:off x="3413396" y="5205411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6" name="Ellipse 85"/>
              <p:cNvSpPr/>
              <p:nvPr/>
            </p:nvSpPr>
            <p:spPr>
              <a:xfrm>
                <a:off x="4312723" y="4562650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87" name="Ellipse 86"/>
              <p:cNvSpPr/>
              <p:nvPr/>
            </p:nvSpPr>
            <p:spPr>
              <a:xfrm>
                <a:off x="4622788" y="5399988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</p:grpSp>
        <p:grpSp>
          <p:nvGrpSpPr>
            <p:cNvPr id="122" name="Gruppieren 121"/>
            <p:cNvGrpSpPr/>
            <p:nvPr/>
          </p:nvGrpSpPr>
          <p:grpSpPr>
            <a:xfrm>
              <a:off x="2034084" y="1739015"/>
              <a:ext cx="4819650" cy="4341138"/>
              <a:chOff x="2038350" y="1745337"/>
              <a:chExt cx="4819650" cy="4341138"/>
            </a:xfrm>
          </p:grpSpPr>
          <p:sp>
            <p:nvSpPr>
              <p:cNvPr id="123" name="Rechteck 122"/>
              <p:cNvSpPr/>
              <p:nvPr/>
            </p:nvSpPr>
            <p:spPr>
              <a:xfrm>
                <a:off x="2038350" y="1745337"/>
                <a:ext cx="4819650" cy="434113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grpSp>
            <p:nvGrpSpPr>
              <p:cNvPr id="124" name="Gruppieren 123"/>
              <p:cNvGrpSpPr/>
              <p:nvPr/>
            </p:nvGrpSpPr>
            <p:grpSpPr>
              <a:xfrm>
                <a:off x="2876550" y="1866900"/>
                <a:ext cx="2809875" cy="3798796"/>
                <a:chOff x="2876550" y="1866900"/>
                <a:chExt cx="2809875" cy="3798796"/>
              </a:xfrm>
            </p:grpSpPr>
            <p:grpSp>
              <p:nvGrpSpPr>
                <p:cNvPr id="146" name="Gruppieren 145"/>
                <p:cNvGrpSpPr/>
                <p:nvPr/>
              </p:nvGrpSpPr>
              <p:grpSpPr>
                <a:xfrm>
                  <a:off x="2876550" y="2000250"/>
                  <a:ext cx="2809875" cy="3665446"/>
                  <a:chOff x="2876550" y="2000250"/>
                  <a:chExt cx="2809875" cy="3665446"/>
                </a:xfrm>
              </p:grpSpPr>
              <p:cxnSp>
                <p:nvCxnSpPr>
                  <p:cNvPr id="148" name="Gerade Verbindung 147"/>
                  <p:cNvCxnSpPr/>
                  <p:nvPr/>
                </p:nvCxnSpPr>
                <p:spPr>
                  <a:xfrm>
                    <a:off x="3535055" y="2000250"/>
                    <a:ext cx="2151370" cy="363594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Gerade Verbindung 148"/>
                  <p:cNvCxnSpPr/>
                  <p:nvPr/>
                </p:nvCxnSpPr>
                <p:spPr>
                  <a:xfrm>
                    <a:off x="2876550" y="2038350"/>
                    <a:ext cx="2128598" cy="362734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Gerade Verbindung 149"/>
                  <p:cNvCxnSpPr/>
                  <p:nvPr/>
                </p:nvCxnSpPr>
                <p:spPr>
                  <a:xfrm>
                    <a:off x="3213369" y="2000250"/>
                    <a:ext cx="2128959" cy="3635945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7" name="Rechteck 146"/>
                <p:cNvSpPr/>
                <p:nvPr/>
              </p:nvSpPr>
              <p:spPr>
                <a:xfrm>
                  <a:off x="3388016" y="1866900"/>
                  <a:ext cx="555334" cy="171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00">
                    <a:latin typeface="+mj-lt"/>
                  </a:endParaRPr>
                </a:p>
              </p:txBody>
            </p:sp>
          </p:grpSp>
          <p:cxnSp>
            <p:nvCxnSpPr>
              <p:cNvPr id="125" name="Gerade Verbindung mit Pfeil 124"/>
              <p:cNvCxnSpPr/>
              <p:nvPr/>
            </p:nvCxnSpPr>
            <p:spPr>
              <a:xfrm flipV="1">
                <a:off x="2761227" y="1971675"/>
                <a:ext cx="0" cy="366452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Gerade Verbindung mit Pfeil 125"/>
              <p:cNvCxnSpPr/>
              <p:nvPr/>
            </p:nvCxnSpPr>
            <p:spPr>
              <a:xfrm>
                <a:off x="2761227" y="5636195"/>
                <a:ext cx="3915798" cy="92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Ellipse 126"/>
              <p:cNvSpPr/>
              <p:nvPr/>
            </p:nvSpPr>
            <p:spPr>
              <a:xfrm>
                <a:off x="4998336" y="2417712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28" name="Ellipse 127"/>
              <p:cNvSpPr/>
              <p:nvPr/>
            </p:nvSpPr>
            <p:spPr>
              <a:xfrm>
                <a:off x="4344006" y="3289716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29" name="Ellipse 128"/>
              <p:cNvSpPr/>
              <p:nvPr/>
            </p:nvSpPr>
            <p:spPr>
              <a:xfrm>
                <a:off x="5703338" y="2753566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0" name="Ellipse 129"/>
              <p:cNvSpPr/>
              <p:nvPr/>
            </p:nvSpPr>
            <p:spPr>
              <a:xfrm>
                <a:off x="4893939" y="2884752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1" name="Ellipse 130"/>
              <p:cNvSpPr/>
              <p:nvPr/>
            </p:nvSpPr>
            <p:spPr>
              <a:xfrm>
                <a:off x="5180403" y="3627689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2" name="Ellipse 131"/>
              <p:cNvSpPr/>
              <p:nvPr/>
            </p:nvSpPr>
            <p:spPr>
              <a:xfrm>
                <a:off x="5709211" y="3758875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3" name="Ellipse 132"/>
              <p:cNvSpPr/>
              <p:nvPr/>
            </p:nvSpPr>
            <p:spPr>
              <a:xfrm>
                <a:off x="5552734" y="4272590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4" name="Ellipse 133"/>
              <p:cNvSpPr/>
              <p:nvPr/>
            </p:nvSpPr>
            <p:spPr>
              <a:xfrm>
                <a:off x="4121130" y="2385624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5" name="Textfeld 134"/>
                  <p:cNvSpPr txBox="1"/>
                  <p:nvPr/>
                </p:nvSpPr>
                <p:spPr>
                  <a:xfrm>
                    <a:off x="4589999" y="5637122"/>
                    <a:ext cx="530674" cy="43636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sz="207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35" name="Textfeld 13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589999" y="5637122"/>
                    <a:ext cx="530674" cy="436366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6" name="Textfeld 135"/>
                  <p:cNvSpPr txBox="1"/>
                  <p:nvPr/>
                </p:nvSpPr>
                <p:spPr>
                  <a:xfrm>
                    <a:off x="2261543" y="3609778"/>
                    <a:ext cx="537191" cy="43636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de-DE" sz="2078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07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36" name="Textfeld 13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61543" y="3609778"/>
                    <a:ext cx="537191" cy="436366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de-D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7" name="Ellipse 136"/>
              <p:cNvSpPr/>
              <p:nvPr/>
            </p:nvSpPr>
            <p:spPr>
              <a:xfrm>
                <a:off x="5718652" y="4821795"/>
                <a:ext cx="131186" cy="131186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8" name="Ellipse 137"/>
              <p:cNvSpPr/>
              <p:nvPr/>
            </p:nvSpPr>
            <p:spPr>
              <a:xfrm>
                <a:off x="3117037" y="3158530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39" name="Ellipse 138"/>
              <p:cNvSpPr/>
              <p:nvPr/>
            </p:nvSpPr>
            <p:spPr>
              <a:xfrm>
                <a:off x="3051444" y="4847618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0" name="Ellipse 139"/>
              <p:cNvSpPr/>
              <p:nvPr/>
            </p:nvSpPr>
            <p:spPr>
              <a:xfrm>
                <a:off x="3388016" y="3627689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1" name="Ellipse 140"/>
              <p:cNvSpPr/>
              <p:nvPr/>
            </p:nvSpPr>
            <p:spPr>
              <a:xfrm>
                <a:off x="3710219" y="4756202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2" name="Ellipse 141"/>
              <p:cNvSpPr/>
              <p:nvPr/>
            </p:nvSpPr>
            <p:spPr>
              <a:xfrm>
                <a:off x="3179251" y="4052935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3" name="Ellipse 142"/>
              <p:cNvSpPr/>
              <p:nvPr/>
            </p:nvSpPr>
            <p:spPr>
              <a:xfrm>
                <a:off x="3413396" y="5205411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4" name="Ellipse 143"/>
              <p:cNvSpPr/>
              <p:nvPr/>
            </p:nvSpPr>
            <p:spPr>
              <a:xfrm>
                <a:off x="4312723" y="4562650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  <p:sp>
            <p:nvSpPr>
              <p:cNvPr id="145" name="Ellipse 144"/>
              <p:cNvSpPr/>
              <p:nvPr/>
            </p:nvSpPr>
            <p:spPr>
              <a:xfrm>
                <a:off x="4622788" y="5399988"/>
                <a:ext cx="131186" cy="131186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00"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995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Benutzerdefiniert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Cambria Math</vt:lpstr>
      <vt:lpstr>Times New Roman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39</cp:revision>
  <dcterms:created xsi:type="dcterms:W3CDTF">2015-08-23T06:20:19Z</dcterms:created>
  <dcterms:modified xsi:type="dcterms:W3CDTF">2021-08-11T09:26:05Z</dcterms:modified>
</cp:coreProperties>
</file>