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7199313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03" d="100"/>
          <a:sy n="203" d="100"/>
        </p:scale>
        <p:origin x="14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914" y="530264"/>
            <a:ext cx="5399485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1701796"/>
            <a:ext cx="5399485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8425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361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8" y="172505"/>
            <a:ext cx="1552352" cy="27458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172505"/>
            <a:ext cx="4567064" cy="27458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236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8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3" y="807773"/>
            <a:ext cx="6209407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3" y="2168309"/>
            <a:ext cx="6209407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4992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862523"/>
            <a:ext cx="3059708" cy="2055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862523"/>
            <a:ext cx="3059708" cy="2055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12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172505"/>
            <a:ext cx="6209407" cy="62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794272"/>
            <a:ext cx="3045647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183532"/>
            <a:ext cx="3045647" cy="1740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794272"/>
            <a:ext cx="306064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183532"/>
            <a:ext cx="3060646" cy="17407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24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6126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14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16006"/>
            <a:ext cx="2321966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466513"/>
            <a:ext cx="3644652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972026"/>
            <a:ext cx="2321966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686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16006"/>
            <a:ext cx="2321966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466513"/>
            <a:ext cx="3644652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972026"/>
            <a:ext cx="2321966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8904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172505"/>
            <a:ext cx="6209407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862523"/>
            <a:ext cx="6209407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3003082"/>
            <a:ext cx="1619845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18.02.2022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3003082"/>
            <a:ext cx="2429768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3003082"/>
            <a:ext cx="1619845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346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6" y="724014"/>
            <a:ext cx="3650351" cy="24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246788" y="113130"/>
            <a:ext cx="25234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   Psychotherapie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4588F8-9C88-4869-98E6-B3E52412729A}"/>
                  </a:ext>
                </a:extLst>
              </p:cNvPr>
              <p:cNvSpPr txBox="1"/>
              <p:nvPr/>
            </p:nvSpPr>
            <p:spPr>
              <a:xfrm>
                <a:off x="4049566" y="208119"/>
                <a:ext cx="3199915" cy="2823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de-DE" sz="2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Mehr Therapiestunden</a:t>
                </a:r>
              </a:p>
              <a:p>
                <a:pPr>
                  <a:lnSpc>
                    <a:spcPct val="150000"/>
                  </a:lnSpc>
                </a:pPr>
                <a:r>
                  <a:rPr lang="de-DE" sz="2000" dirty="0"/>
                  <a:t>      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de-DE" sz="2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 Höhere Wirksamkeit</a:t>
                </a:r>
                <a:r>
                  <a:rPr lang="de-DE" sz="20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?</a:t>
                </a:r>
              </a:p>
              <a:p>
                <a:pPr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Unabhängige Variable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Anzahl Therapiestunden</a:t>
                </a:r>
              </a:p>
              <a:p>
                <a:pPr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Abhängige Variable 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Symptomreduktion</a:t>
                </a: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4588F8-9C88-4869-98E6-B3E5241272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9566" y="208119"/>
                <a:ext cx="3199915" cy="2823850"/>
              </a:xfrm>
              <a:prstGeom prst="rect">
                <a:avLst/>
              </a:prstGeom>
              <a:blipFill>
                <a:blip r:embed="rId3"/>
                <a:stretch>
                  <a:fillRect l="-1905" r="-1524" b="-28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CMU Bright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3</cp:revision>
  <dcterms:created xsi:type="dcterms:W3CDTF">2021-10-08T09:10:36Z</dcterms:created>
  <dcterms:modified xsi:type="dcterms:W3CDTF">2022-02-18T10:40:39Z</dcterms:modified>
</cp:coreProperties>
</file>