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7199313" cy="57594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35" d="100"/>
          <a:sy n="135" d="100"/>
        </p:scale>
        <p:origin x="17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49" y="942577"/>
            <a:ext cx="6119416" cy="2005142"/>
          </a:xfrm>
        </p:spPr>
        <p:txBody>
          <a:bodyPr anchor="b"/>
          <a:lstStyle>
            <a:lvl1pPr algn="ctr">
              <a:defRPr sz="472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914" y="3025045"/>
            <a:ext cx="5399485" cy="1390533"/>
          </a:xfrm>
        </p:spPr>
        <p:txBody>
          <a:bodyPr/>
          <a:lstStyle>
            <a:lvl1pPr marL="0" indent="0" algn="ctr">
              <a:buNone/>
              <a:defRPr sz="1890"/>
            </a:lvl1pPr>
            <a:lvl2pPr marL="359954" indent="0" algn="ctr">
              <a:buNone/>
              <a:defRPr sz="1575"/>
            </a:lvl2pPr>
            <a:lvl3pPr marL="719907" indent="0" algn="ctr">
              <a:buNone/>
              <a:defRPr sz="1417"/>
            </a:lvl3pPr>
            <a:lvl4pPr marL="1079861" indent="0" algn="ctr">
              <a:buNone/>
              <a:defRPr sz="1260"/>
            </a:lvl4pPr>
            <a:lvl5pPr marL="1439814" indent="0" algn="ctr">
              <a:buNone/>
              <a:defRPr sz="1260"/>
            </a:lvl5pPr>
            <a:lvl6pPr marL="1799768" indent="0" algn="ctr">
              <a:buNone/>
              <a:defRPr sz="1260"/>
            </a:lvl6pPr>
            <a:lvl7pPr marL="2159721" indent="0" algn="ctr">
              <a:buNone/>
              <a:defRPr sz="1260"/>
            </a:lvl7pPr>
            <a:lvl8pPr marL="2519675" indent="0" algn="ctr">
              <a:buNone/>
              <a:defRPr sz="1260"/>
            </a:lvl8pPr>
            <a:lvl9pPr marL="2879628" indent="0" algn="ctr">
              <a:buNone/>
              <a:defRPr sz="126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02.06.2022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6665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02.06.2022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9909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152009" y="306637"/>
            <a:ext cx="1552352" cy="488086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4953" y="306637"/>
            <a:ext cx="4567064" cy="488086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02.06.2022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1989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02.06.2022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157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1204" y="1435864"/>
            <a:ext cx="6209407" cy="2395771"/>
          </a:xfrm>
        </p:spPr>
        <p:txBody>
          <a:bodyPr anchor="b"/>
          <a:lstStyle>
            <a:lvl1pPr>
              <a:defRPr sz="472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1204" y="3854300"/>
            <a:ext cx="6209407" cy="1259879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/>
                </a:solidFill>
              </a:defRPr>
            </a:lvl1pPr>
            <a:lvl2pPr marL="359954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19907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3pPr>
            <a:lvl4pPr marL="1079861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39814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799768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59721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1967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79628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02.06.2022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6812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4953" y="1533187"/>
            <a:ext cx="3059708" cy="365431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652" y="1533187"/>
            <a:ext cx="3059708" cy="365431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02.06.2022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763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1" y="306639"/>
            <a:ext cx="6209407" cy="111322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891" y="1411865"/>
            <a:ext cx="3045646" cy="691934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59954" indent="0">
              <a:buNone/>
              <a:defRPr sz="1575" b="1"/>
            </a:lvl2pPr>
            <a:lvl3pPr marL="719907" indent="0">
              <a:buNone/>
              <a:defRPr sz="1417" b="1"/>
            </a:lvl3pPr>
            <a:lvl4pPr marL="1079861" indent="0">
              <a:buNone/>
              <a:defRPr sz="1260" b="1"/>
            </a:lvl4pPr>
            <a:lvl5pPr marL="1439814" indent="0">
              <a:buNone/>
              <a:defRPr sz="1260" b="1"/>
            </a:lvl5pPr>
            <a:lvl6pPr marL="1799768" indent="0">
              <a:buNone/>
              <a:defRPr sz="1260" b="1"/>
            </a:lvl6pPr>
            <a:lvl7pPr marL="2159721" indent="0">
              <a:buNone/>
              <a:defRPr sz="1260" b="1"/>
            </a:lvl7pPr>
            <a:lvl8pPr marL="2519675" indent="0">
              <a:buNone/>
              <a:defRPr sz="1260" b="1"/>
            </a:lvl8pPr>
            <a:lvl9pPr marL="2879628" indent="0">
              <a:buNone/>
              <a:defRPr sz="126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891" y="2103799"/>
            <a:ext cx="3045646" cy="309437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44652" y="1411865"/>
            <a:ext cx="3060646" cy="691934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59954" indent="0">
              <a:buNone/>
              <a:defRPr sz="1575" b="1"/>
            </a:lvl2pPr>
            <a:lvl3pPr marL="719907" indent="0">
              <a:buNone/>
              <a:defRPr sz="1417" b="1"/>
            </a:lvl3pPr>
            <a:lvl4pPr marL="1079861" indent="0">
              <a:buNone/>
              <a:defRPr sz="1260" b="1"/>
            </a:lvl4pPr>
            <a:lvl5pPr marL="1439814" indent="0">
              <a:buNone/>
              <a:defRPr sz="1260" b="1"/>
            </a:lvl5pPr>
            <a:lvl6pPr marL="1799768" indent="0">
              <a:buNone/>
              <a:defRPr sz="1260" b="1"/>
            </a:lvl6pPr>
            <a:lvl7pPr marL="2159721" indent="0">
              <a:buNone/>
              <a:defRPr sz="1260" b="1"/>
            </a:lvl7pPr>
            <a:lvl8pPr marL="2519675" indent="0">
              <a:buNone/>
              <a:defRPr sz="1260" b="1"/>
            </a:lvl8pPr>
            <a:lvl9pPr marL="2879628" indent="0">
              <a:buNone/>
              <a:defRPr sz="126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644652" y="2103799"/>
            <a:ext cx="3060646" cy="309437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02.06.2022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1899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02.06.2022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3256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02.06.2022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0886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0" y="383963"/>
            <a:ext cx="2321966" cy="1343872"/>
          </a:xfrm>
        </p:spPr>
        <p:txBody>
          <a:bodyPr anchor="b"/>
          <a:lstStyle>
            <a:lvl1pPr>
              <a:defRPr sz="251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60646" y="829256"/>
            <a:ext cx="3644652" cy="4092942"/>
          </a:xfrm>
        </p:spPr>
        <p:txBody>
          <a:bodyPr/>
          <a:lstStyle>
            <a:lvl1pPr>
              <a:defRPr sz="2519"/>
            </a:lvl1pPr>
            <a:lvl2pPr>
              <a:defRPr sz="2204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0" y="1727835"/>
            <a:ext cx="2321966" cy="3201028"/>
          </a:xfrm>
        </p:spPr>
        <p:txBody>
          <a:bodyPr/>
          <a:lstStyle>
            <a:lvl1pPr marL="0" indent="0">
              <a:buNone/>
              <a:defRPr sz="1260"/>
            </a:lvl1pPr>
            <a:lvl2pPr marL="359954" indent="0">
              <a:buNone/>
              <a:defRPr sz="1102"/>
            </a:lvl2pPr>
            <a:lvl3pPr marL="719907" indent="0">
              <a:buNone/>
              <a:defRPr sz="945"/>
            </a:lvl3pPr>
            <a:lvl4pPr marL="1079861" indent="0">
              <a:buNone/>
              <a:defRPr sz="787"/>
            </a:lvl4pPr>
            <a:lvl5pPr marL="1439814" indent="0">
              <a:buNone/>
              <a:defRPr sz="787"/>
            </a:lvl5pPr>
            <a:lvl6pPr marL="1799768" indent="0">
              <a:buNone/>
              <a:defRPr sz="787"/>
            </a:lvl6pPr>
            <a:lvl7pPr marL="2159721" indent="0">
              <a:buNone/>
              <a:defRPr sz="787"/>
            </a:lvl7pPr>
            <a:lvl8pPr marL="2519675" indent="0">
              <a:buNone/>
              <a:defRPr sz="787"/>
            </a:lvl8pPr>
            <a:lvl9pPr marL="2879628" indent="0">
              <a:buNone/>
              <a:defRPr sz="78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02.06.2022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480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0" y="383963"/>
            <a:ext cx="2321966" cy="1343872"/>
          </a:xfrm>
        </p:spPr>
        <p:txBody>
          <a:bodyPr anchor="b"/>
          <a:lstStyle>
            <a:lvl1pPr>
              <a:defRPr sz="251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060646" y="829256"/>
            <a:ext cx="3644652" cy="4092942"/>
          </a:xfrm>
        </p:spPr>
        <p:txBody>
          <a:bodyPr anchor="t"/>
          <a:lstStyle>
            <a:lvl1pPr marL="0" indent="0">
              <a:buNone/>
              <a:defRPr sz="2519"/>
            </a:lvl1pPr>
            <a:lvl2pPr marL="359954" indent="0">
              <a:buNone/>
              <a:defRPr sz="2204"/>
            </a:lvl2pPr>
            <a:lvl3pPr marL="719907" indent="0">
              <a:buNone/>
              <a:defRPr sz="1890"/>
            </a:lvl3pPr>
            <a:lvl4pPr marL="1079861" indent="0">
              <a:buNone/>
              <a:defRPr sz="1575"/>
            </a:lvl4pPr>
            <a:lvl5pPr marL="1439814" indent="0">
              <a:buNone/>
              <a:defRPr sz="1575"/>
            </a:lvl5pPr>
            <a:lvl6pPr marL="1799768" indent="0">
              <a:buNone/>
              <a:defRPr sz="1575"/>
            </a:lvl6pPr>
            <a:lvl7pPr marL="2159721" indent="0">
              <a:buNone/>
              <a:defRPr sz="1575"/>
            </a:lvl7pPr>
            <a:lvl8pPr marL="2519675" indent="0">
              <a:buNone/>
              <a:defRPr sz="1575"/>
            </a:lvl8pPr>
            <a:lvl9pPr marL="2879628" indent="0">
              <a:buNone/>
              <a:defRPr sz="157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0" y="1727835"/>
            <a:ext cx="2321966" cy="3201028"/>
          </a:xfrm>
        </p:spPr>
        <p:txBody>
          <a:bodyPr/>
          <a:lstStyle>
            <a:lvl1pPr marL="0" indent="0">
              <a:buNone/>
              <a:defRPr sz="1260"/>
            </a:lvl1pPr>
            <a:lvl2pPr marL="359954" indent="0">
              <a:buNone/>
              <a:defRPr sz="1102"/>
            </a:lvl2pPr>
            <a:lvl3pPr marL="719907" indent="0">
              <a:buNone/>
              <a:defRPr sz="945"/>
            </a:lvl3pPr>
            <a:lvl4pPr marL="1079861" indent="0">
              <a:buNone/>
              <a:defRPr sz="787"/>
            </a:lvl4pPr>
            <a:lvl5pPr marL="1439814" indent="0">
              <a:buNone/>
              <a:defRPr sz="787"/>
            </a:lvl5pPr>
            <a:lvl6pPr marL="1799768" indent="0">
              <a:buNone/>
              <a:defRPr sz="787"/>
            </a:lvl6pPr>
            <a:lvl7pPr marL="2159721" indent="0">
              <a:buNone/>
              <a:defRPr sz="787"/>
            </a:lvl7pPr>
            <a:lvl8pPr marL="2519675" indent="0">
              <a:buNone/>
              <a:defRPr sz="787"/>
            </a:lvl8pPr>
            <a:lvl9pPr marL="2879628" indent="0">
              <a:buNone/>
              <a:defRPr sz="78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02.06.2022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92984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306639"/>
            <a:ext cx="6209407" cy="11132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1533187"/>
            <a:ext cx="6209407" cy="36543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5338158"/>
            <a:ext cx="1619845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425E6-C023-4C58-9B95-632D58A61B60}" type="datetimeFigureOut">
              <a:rPr lang="de-DE" smtClean="0"/>
              <a:t>02.06.2022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5338158"/>
            <a:ext cx="2429768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5338158"/>
            <a:ext cx="1619845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4296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3426039" y="1679358"/>
            <a:ext cx="3607266" cy="360726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cxnSp>
        <p:nvCxnSpPr>
          <p:cNvPr id="6" name="Gerader Verbinder 5"/>
          <p:cNvCxnSpPr>
            <a:stCxn id="4" idx="0"/>
            <a:endCxn id="4" idx="2"/>
          </p:cNvCxnSpPr>
          <p:nvPr/>
        </p:nvCxnSpPr>
        <p:spPr>
          <a:xfrm>
            <a:off x="5229672" y="1679358"/>
            <a:ext cx="0" cy="360726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r Verbinder 7"/>
          <p:cNvCxnSpPr>
            <a:stCxn id="4" idx="1"/>
            <a:endCxn id="4" idx="3"/>
          </p:cNvCxnSpPr>
          <p:nvPr/>
        </p:nvCxnSpPr>
        <p:spPr>
          <a:xfrm>
            <a:off x="3426039" y="3482991"/>
            <a:ext cx="360726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1256274" y="3129048"/>
            <a:ext cx="12570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Alter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355388" y="2364861"/>
            <a:ext cx="305885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Jüngere Erwachsene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479620" y="4169896"/>
            <a:ext cx="2810385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Ältere Erwachsene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4347944" y="367477"/>
            <a:ext cx="17540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Setting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3632637" y="1100705"/>
            <a:ext cx="146386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Klassisch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5561493" y="1106371"/>
            <a:ext cx="109517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CE13FE5-3824-A2C9-1E72-B4E08EFA432C}"/>
              </a:ext>
            </a:extLst>
          </p:cNvPr>
          <p:cNvSpPr/>
          <p:nvPr/>
        </p:nvSpPr>
        <p:spPr>
          <a:xfrm>
            <a:off x="5253272" y="1998190"/>
            <a:ext cx="1147527" cy="409103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BEFFA64-792F-F601-A025-EC9146FAF9E9}"/>
              </a:ext>
            </a:extLst>
          </p:cNvPr>
          <p:cNvSpPr/>
          <p:nvPr/>
        </p:nvSpPr>
        <p:spPr>
          <a:xfrm>
            <a:off x="5260635" y="3904127"/>
            <a:ext cx="1147527" cy="409103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6" name="Grafik 6" descr="Ein Bild, das Person, drinnen enthält.&#10;&#10;Automatisch generierte Beschreibung">
            <a:extLst>
              <a:ext uri="{FF2B5EF4-FFF2-40B4-BE49-F238E27FC236}">
                <a16:creationId xmlns:a16="http://schemas.microsoft.com/office/drawing/2014/main" id="{F4DB8EE7-4726-4A98-8E45-CC20F7188A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60"/>
          <a:stretch/>
        </p:blipFill>
        <p:spPr>
          <a:xfrm>
            <a:off x="3702035" y="1833416"/>
            <a:ext cx="1321906" cy="683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0A2F9AE3-D8EE-F1B9-5DD9-D8DC4CCD1D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05"/>
          <a:stretch/>
        </p:blipFill>
        <p:spPr>
          <a:xfrm>
            <a:off x="3717080" y="2572674"/>
            <a:ext cx="1291816" cy="7543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Picture 19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C095C89E-3FDB-ECE8-4473-F873C783E5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05"/>
          <a:stretch/>
        </p:blipFill>
        <p:spPr>
          <a:xfrm>
            <a:off x="5463171" y="2534582"/>
            <a:ext cx="1291816" cy="7543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20" descr="A picture containing text, person, people, old&#10;&#10;Description automatically generated">
            <a:extLst>
              <a:ext uri="{FF2B5EF4-FFF2-40B4-BE49-F238E27FC236}">
                <a16:creationId xmlns:a16="http://schemas.microsoft.com/office/drawing/2014/main" id="{B8F193F2-8829-F676-82CC-400C5BC6055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2" r="3608" b="8386"/>
          <a:stretch/>
        </p:blipFill>
        <p:spPr>
          <a:xfrm>
            <a:off x="3720461" y="4474657"/>
            <a:ext cx="1303480" cy="74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Picture 22" descr="Foto: agenturfotografin/stock.adobe.com">
            <a:extLst>
              <a:ext uri="{FF2B5EF4-FFF2-40B4-BE49-F238E27FC236}">
                <a16:creationId xmlns:a16="http://schemas.microsoft.com/office/drawing/2014/main" id="{B6519C71-851B-AFA2-54B1-1B60D82333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22"/>
          <a:stretch/>
        </p:blipFill>
        <p:spPr bwMode="auto">
          <a:xfrm>
            <a:off x="5453634" y="3703095"/>
            <a:ext cx="1274675" cy="6600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Grafik 6" descr="Ein Bild, das Person, drinnen enthält.&#10;&#10;Automatisch generierte Beschreibung">
            <a:extLst>
              <a:ext uri="{FF2B5EF4-FFF2-40B4-BE49-F238E27FC236}">
                <a16:creationId xmlns:a16="http://schemas.microsoft.com/office/drawing/2014/main" id="{F0D54D10-D3E1-CA87-9243-6705D96F05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60"/>
          <a:stretch/>
        </p:blipFill>
        <p:spPr>
          <a:xfrm>
            <a:off x="3702035" y="3703095"/>
            <a:ext cx="1321906" cy="683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Picture 25" descr="A picture containing text, person, people, old&#10;&#10;Description automatically generated">
            <a:extLst>
              <a:ext uri="{FF2B5EF4-FFF2-40B4-BE49-F238E27FC236}">
                <a16:creationId xmlns:a16="http://schemas.microsoft.com/office/drawing/2014/main" id="{59877742-215B-554B-B9FF-CA8A3776EF7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2" r="3608" b="8386"/>
          <a:stretch/>
        </p:blipFill>
        <p:spPr>
          <a:xfrm>
            <a:off x="5463171" y="4452628"/>
            <a:ext cx="1303480" cy="74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Picture 26" descr="Foto: agenturfotografin/stock.adobe.com">
            <a:extLst>
              <a:ext uri="{FF2B5EF4-FFF2-40B4-BE49-F238E27FC236}">
                <a16:creationId xmlns:a16="http://schemas.microsoft.com/office/drawing/2014/main" id="{D072FDE7-ED49-C258-D7C8-DE2455BD29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22"/>
          <a:stretch/>
        </p:blipFill>
        <p:spPr bwMode="auto">
          <a:xfrm>
            <a:off x="5471741" y="1872704"/>
            <a:ext cx="1274675" cy="6600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45466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CMU Bright</vt:lpstr>
      <vt:lpstr>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</dc:creator>
  <cp:lastModifiedBy>Dirk Ostwald</cp:lastModifiedBy>
  <cp:revision>15</cp:revision>
  <dcterms:created xsi:type="dcterms:W3CDTF">2017-02-11T12:09:07Z</dcterms:created>
  <dcterms:modified xsi:type="dcterms:W3CDTF">2022-06-02T04:37:23Z</dcterms:modified>
</cp:coreProperties>
</file>