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942577"/>
            <a:ext cx="6119416" cy="2005142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025045"/>
            <a:ext cx="5399485" cy="139053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66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90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06637"/>
            <a:ext cx="1552352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06637"/>
            <a:ext cx="4567064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198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57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435864"/>
            <a:ext cx="6209407" cy="239577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854300"/>
            <a:ext cx="6209407" cy="125987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68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533187"/>
            <a:ext cx="3059708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6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06639"/>
            <a:ext cx="6209407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411865"/>
            <a:ext cx="3045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103799"/>
            <a:ext cx="3045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411865"/>
            <a:ext cx="3060646" cy="691934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103799"/>
            <a:ext cx="306064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99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25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88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829256"/>
            <a:ext cx="3644652" cy="409294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48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83963"/>
            <a:ext cx="2321966" cy="1343872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829256"/>
            <a:ext cx="3644652" cy="409294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727835"/>
            <a:ext cx="2321966" cy="3201028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29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06639"/>
            <a:ext cx="6209407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533187"/>
            <a:ext cx="6209407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425E6-C023-4C58-9B95-632D58A61B60}" type="datetimeFigureOut">
              <a:rPr lang="de-DE" smtClean="0"/>
              <a:t>19.06.2022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338158"/>
            <a:ext cx="2429768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338158"/>
            <a:ext cx="161984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9C18-2201-4D52-AAE7-C6A4EE08951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29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8C1A227-D692-4478-BFCC-98D71A1F4692}"/>
              </a:ext>
            </a:extLst>
          </p:cNvPr>
          <p:cNvGrpSpPr/>
          <p:nvPr/>
        </p:nvGrpSpPr>
        <p:grpSpPr>
          <a:xfrm>
            <a:off x="492021" y="472825"/>
            <a:ext cx="5995481" cy="4813799"/>
            <a:chOff x="2055437" y="798436"/>
            <a:chExt cx="5995481" cy="4813799"/>
          </a:xfrm>
        </p:grpSpPr>
        <p:sp>
          <p:nvSpPr>
            <p:cNvPr id="4" name="Rechteck 3"/>
            <p:cNvSpPr/>
            <p:nvPr/>
          </p:nvSpPr>
          <p:spPr>
            <a:xfrm>
              <a:off x="4443652" y="2004969"/>
              <a:ext cx="3607266" cy="36072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6" name="Gerader Verbinder 5"/>
            <p:cNvCxnSpPr>
              <a:stCxn id="4" idx="0"/>
              <a:endCxn id="4" idx="2"/>
            </p:cNvCxnSpPr>
            <p:nvPr/>
          </p:nvCxnSpPr>
          <p:spPr>
            <a:xfrm>
              <a:off x="6247285" y="2004969"/>
              <a:ext cx="0" cy="360726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/>
            <p:cNvCxnSpPr>
              <a:stCxn id="4" idx="1"/>
              <a:endCxn id="4" idx="3"/>
            </p:cNvCxnSpPr>
            <p:nvPr/>
          </p:nvCxnSpPr>
          <p:spPr>
            <a:xfrm>
              <a:off x="4443652" y="3808602"/>
              <a:ext cx="360726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2055437" y="3579084"/>
              <a:ext cx="17636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Faktor A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3144756" y="2660562"/>
              <a:ext cx="11977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1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3144756" y="4464196"/>
              <a:ext cx="119776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2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367877" y="798436"/>
              <a:ext cx="17588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Faktor B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778649" y="1426316"/>
              <a:ext cx="1192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1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563266" y="1426317"/>
              <a:ext cx="1192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Level 2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6B462C14-F2CD-404A-85CE-BC7E8CFFDC37}"/>
                    </a:ext>
                  </a:extLst>
                </p:cNvPr>
                <p:cNvSpPr txBox="1"/>
                <p:nvPr/>
              </p:nvSpPr>
              <p:spPr>
                <a:xfrm>
                  <a:off x="4723249" y="2234486"/>
                  <a:ext cx="1305934" cy="13445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111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=1.2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112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=0.4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113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=1.7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=2.1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6B462C14-F2CD-404A-85CE-BC7E8CFFDC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3249" y="2234486"/>
                  <a:ext cx="1305934" cy="13445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87EDCB55-4E1E-4842-B43B-DCC2B06AD773}"/>
                    </a:ext>
                  </a:extLst>
                </p:cNvPr>
                <p:cNvSpPr txBox="1"/>
                <p:nvPr/>
              </p:nvSpPr>
              <p:spPr>
                <a:xfrm>
                  <a:off x="6500653" y="2234485"/>
                  <a:ext cx="1305934" cy="13445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121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=4.1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122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=1.8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123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=3.3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sub>
                            </m:sSub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=5.9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87EDCB55-4E1E-4842-B43B-DCC2B06AD7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0653" y="2234485"/>
                  <a:ext cx="1305934" cy="13445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CBB5FE00-8FE3-4BD7-8054-9E6CE6744CC4}"/>
                    </a:ext>
                  </a:extLst>
                </p:cNvPr>
                <p:cNvSpPr txBox="1"/>
                <p:nvPr/>
              </p:nvSpPr>
              <p:spPr>
                <a:xfrm>
                  <a:off x="4720877" y="4038119"/>
                  <a:ext cx="1310679" cy="13445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211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=0.1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212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=0.8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213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=2.7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21</m:t>
                            </m:r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21</m:t>
                                </m:r>
                              </m:sub>
                            </m:sSub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=1.4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CBB5FE00-8FE3-4BD7-8054-9E6CE6744C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0877" y="4038119"/>
                  <a:ext cx="1310679" cy="13445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92073CAE-4C92-47AC-B2D4-13149333E2BE}"/>
                    </a:ext>
                  </a:extLst>
                </p:cNvPr>
                <p:cNvSpPr txBox="1"/>
                <p:nvPr/>
              </p:nvSpPr>
              <p:spPr>
                <a:xfrm>
                  <a:off x="6430858" y="4029345"/>
                  <a:ext cx="1451359" cy="13445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221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=7.4</m:t>
                        </m:r>
                      </m:oMath>
                    </m:oMathPara>
                  </a14:m>
                  <a:endParaRPr lang="de-DE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222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   =6.2</m:t>
                        </m:r>
                      </m:oMath>
                    </m:oMathPara>
                  </a14:m>
                  <a:endParaRPr lang="de-DE" sz="1600" dirty="0"/>
                </a:p>
                <a:p>
                  <a14:m>
                    <m:oMath xmlns:m="http://schemas.openxmlformats.org/officeDocument/2006/math">
                      <m:r>
                        <a:rPr lang="de-DE" sz="1600" i="1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223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</a:rPr>
                        <m:t>   =9.5</m:t>
                      </m:r>
                    </m:oMath>
                  </a14:m>
                  <a:r>
                    <a:rPr lang="en-GB" sz="1600" dirty="0"/>
                    <a:t> 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⋮</m:t>
                        </m:r>
                      </m:oMath>
                    </m:oMathPara>
                  </a14:m>
                  <a:endParaRPr lang="en-GB" sz="1600" dirty="0"/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22</m:t>
                            </m:r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=6.1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92073CAE-4C92-47AC-B2D4-13149333E2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0858" y="4029345"/>
                  <a:ext cx="1451359" cy="13445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484546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65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</dc:creator>
  <cp:lastModifiedBy>Dirk Ostwald</cp:lastModifiedBy>
  <cp:revision>9</cp:revision>
  <dcterms:created xsi:type="dcterms:W3CDTF">2017-02-11T12:09:07Z</dcterms:created>
  <dcterms:modified xsi:type="dcterms:W3CDTF">2022-06-19T06:04:44Z</dcterms:modified>
</cp:coreProperties>
</file>