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199313" cy="431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78" d="100"/>
          <a:sy n="178" d="100"/>
        </p:scale>
        <p:origin x="762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914" y="706933"/>
            <a:ext cx="5399485" cy="1503857"/>
          </a:xfrm>
        </p:spPr>
        <p:txBody>
          <a:bodyPr anchor="b"/>
          <a:lstStyle>
            <a:lvl1pPr algn="ctr">
              <a:defRPr sz="354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914" y="2268784"/>
            <a:ext cx="5399485" cy="1042900"/>
          </a:xfrm>
        </p:spPr>
        <p:txBody>
          <a:bodyPr/>
          <a:lstStyle>
            <a:lvl1pPr marL="0" indent="0" algn="ctr">
              <a:buNone/>
              <a:defRPr sz="1417"/>
            </a:lvl1pPr>
            <a:lvl2pPr marL="269977" indent="0" algn="ctr">
              <a:buNone/>
              <a:defRPr sz="1181"/>
            </a:lvl2pPr>
            <a:lvl3pPr marL="539953" indent="0" algn="ctr">
              <a:buNone/>
              <a:defRPr sz="1063"/>
            </a:lvl3pPr>
            <a:lvl4pPr marL="809930" indent="0" algn="ctr">
              <a:buNone/>
              <a:defRPr sz="945"/>
            </a:lvl4pPr>
            <a:lvl5pPr marL="1079906" indent="0" algn="ctr">
              <a:buNone/>
              <a:defRPr sz="945"/>
            </a:lvl5pPr>
            <a:lvl6pPr marL="1349883" indent="0" algn="ctr">
              <a:buNone/>
              <a:defRPr sz="945"/>
            </a:lvl6pPr>
            <a:lvl7pPr marL="1619860" indent="0" algn="ctr">
              <a:buNone/>
              <a:defRPr sz="945"/>
            </a:lvl7pPr>
            <a:lvl8pPr marL="1889836" indent="0" algn="ctr">
              <a:buNone/>
              <a:defRPr sz="945"/>
            </a:lvl8pPr>
            <a:lvl9pPr marL="2159813" indent="0" algn="ctr">
              <a:buNone/>
              <a:defRPr sz="945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8559E-3D97-4926-B0E1-4524BA881FED}" type="datetimeFigureOut">
              <a:rPr lang="de-DE" smtClean="0"/>
              <a:t>21.11.2021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F498-FBA6-4D6E-9CFC-A4E82702CE4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3459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8559E-3D97-4926-B0E1-4524BA881FED}" type="datetimeFigureOut">
              <a:rPr lang="de-DE" smtClean="0"/>
              <a:t>21.11.2021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F498-FBA6-4D6E-9CFC-A4E82702CE4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2168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2008" y="229978"/>
            <a:ext cx="1552352" cy="36606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953" y="229978"/>
            <a:ext cx="4567064" cy="36606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8559E-3D97-4926-B0E1-4524BA881FED}" type="datetimeFigureOut">
              <a:rPr lang="de-DE" smtClean="0"/>
              <a:t>21.11.2021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F498-FBA6-4D6E-9CFC-A4E82702CE4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2571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8559E-3D97-4926-B0E1-4524BA881FED}" type="datetimeFigureOut">
              <a:rPr lang="de-DE" smtClean="0"/>
              <a:t>21.11.2021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F498-FBA6-4D6E-9CFC-A4E82702CE4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4361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203" y="1076898"/>
            <a:ext cx="6209407" cy="1796828"/>
          </a:xfrm>
        </p:spPr>
        <p:txBody>
          <a:bodyPr anchor="b"/>
          <a:lstStyle>
            <a:lvl1pPr>
              <a:defRPr sz="354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203" y="2890725"/>
            <a:ext cx="6209407" cy="944910"/>
          </a:xfrm>
        </p:spPr>
        <p:txBody>
          <a:bodyPr/>
          <a:lstStyle>
            <a:lvl1pPr marL="0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1pPr>
            <a:lvl2pPr marL="269977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2pPr>
            <a:lvl3pPr marL="539953" indent="0">
              <a:buNone/>
              <a:defRPr sz="1063">
                <a:solidFill>
                  <a:schemeClr val="tx1">
                    <a:tint val="75000"/>
                  </a:schemeClr>
                </a:solidFill>
              </a:defRPr>
            </a:lvl3pPr>
            <a:lvl4pPr marL="809930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4pPr>
            <a:lvl5pPr marL="1079906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5pPr>
            <a:lvl6pPr marL="1349883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6pPr>
            <a:lvl7pPr marL="1619860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7pPr>
            <a:lvl8pPr marL="1889836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8pPr>
            <a:lvl9pPr marL="2159813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8559E-3D97-4926-B0E1-4524BA881FED}" type="datetimeFigureOut">
              <a:rPr lang="de-DE" smtClean="0"/>
              <a:t>21.11.2021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F498-FBA6-4D6E-9CFC-A4E82702CE4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112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953" y="1149890"/>
            <a:ext cx="3059708" cy="2740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652" y="1149890"/>
            <a:ext cx="3059708" cy="2740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8559E-3D97-4926-B0E1-4524BA881FED}" type="datetimeFigureOut">
              <a:rPr lang="de-DE" smtClean="0"/>
              <a:t>21.11.2021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F498-FBA6-4D6E-9CFC-A4E82702CE4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3766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229978"/>
            <a:ext cx="6209407" cy="834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891" y="1058899"/>
            <a:ext cx="3045647" cy="518950"/>
          </a:xfrm>
        </p:spPr>
        <p:txBody>
          <a:bodyPr anchor="b"/>
          <a:lstStyle>
            <a:lvl1pPr marL="0" indent="0">
              <a:buNone/>
              <a:defRPr sz="1417" b="1"/>
            </a:lvl1pPr>
            <a:lvl2pPr marL="269977" indent="0">
              <a:buNone/>
              <a:defRPr sz="1181" b="1"/>
            </a:lvl2pPr>
            <a:lvl3pPr marL="539953" indent="0">
              <a:buNone/>
              <a:defRPr sz="1063" b="1"/>
            </a:lvl3pPr>
            <a:lvl4pPr marL="809930" indent="0">
              <a:buNone/>
              <a:defRPr sz="945" b="1"/>
            </a:lvl4pPr>
            <a:lvl5pPr marL="1079906" indent="0">
              <a:buNone/>
              <a:defRPr sz="945" b="1"/>
            </a:lvl5pPr>
            <a:lvl6pPr marL="1349883" indent="0">
              <a:buNone/>
              <a:defRPr sz="945" b="1"/>
            </a:lvl6pPr>
            <a:lvl7pPr marL="1619860" indent="0">
              <a:buNone/>
              <a:defRPr sz="945" b="1"/>
            </a:lvl7pPr>
            <a:lvl8pPr marL="1889836" indent="0">
              <a:buNone/>
              <a:defRPr sz="945" b="1"/>
            </a:lvl8pPr>
            <a:lvl9pPr marL="2159813" indent="0">
              <a:buNone/>
              <a:defRPr sz="94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891" y="1577849"/>
            <a:ext cx="3045647" cy="23207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4652" y="1058899"/>
            <a:ext cx="3060646" cy="518950"/>
          </a:xfrm>
        </p:spPr>
        <p:txBody>
          <a:bodyPr anchor="b"/>
          <a:lstStyle>
            <a:lvl1pPr marL="0" indent="0">
              <a:buNone/>
              <a:defRPr sz="1417" b="1"/>
            </a:lvl1pPr>
            <a:lvl2pPr marL="269977" indent="0">
              <a:buNone/>
              <a:defRPr sz="1181" b="1"/>
            </a:lvl2pPr>
            <a:lvl3pPr marL="539953" indent="0">
              <a:buNone/>
              <a:defRPr sz="1063" b="1"/>
            </a:lvl3pPr>
            <a:lvl4pPr marL="809930" indent="0">
              <a:buNone/>
              <a:defRPr sz="945" b="1"/>
            </a:lvl4pPr>
            <a:lvl5pPr marL="1079906" indent="0">
              <a:buNone/>
              <a:defRPr sz="945" b="1"/>
            </a:lvl5pPr>
            <a:lvl6pPr marL="1349883" indent="0">
              <a:buNone/>
              <a:defRPr sz="945" b="1"/>
            </a:lvl6pPr>
            <a:lvl7pPr marL="1619860" indent="0">
              <a:buNone/>
              <a:defRPr sz="945" b="1"/>
            </a:lvl7pPr>
            <a:lvl8pPr marL="1889836" indent="0">
              <a:buNone/>
              <a:defRPr sz="945" b="1"/>
            </a:lvl8pPr>
            <a:lvl9pPr marL="2159813" indent="0">
              <a:buNone/>
              <a:defRPr sz="94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4652" y="1577849"/>
            <a:ext cx="3060646" cy="23207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8559E-3D97-4926-B0E1-4524BA881FED}" type="datetimeFigureOut">
              <a:rPr lang="de-DE" smtClean="0"/>
              <a:t>21.11.2021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F498-FBA6-4D6E-9CFC-A4E82702CE4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3119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8559E-3D97-4926-B0E1-4524BA881FED}" type="datetimeFigureOut">
              <a:rPr lang="de-DE" smtClean="0"/>
              <a:t>21.11.2021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F498-FBA6-4D6E-9CFC-A4E82702CE4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9565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8559E-3D97-4926-B0E1-4524BA881FED}" type="datetimeFigureOut">
              <a:rPr lang="de-DE" smtClean="0"/>
              <a:t>21.11.2021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F498-FBA6-4D6E-9CFC-A4E82702CE4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8793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287972"/>
            <a:ext cx="2321966" cy="1007904"/>
          </a:xfrm>
        </p:spPr>
        <p:txBody>
          <a:bodyPr anchor="b"/>
          <a:lstStyle>
            <a:lvl1pPr>
              <a:defRPr sz="189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46" y="621941"/>
            <a:ext cx="3644652" cy="3069707"/>
          </a:xfrm>
        </p:spPr>
        <p:txBody>
          <a:bodyPr/>
          <a:lstStyle>
            <a:lvl1pPr>
              <a:defRPr sz="1890"/>
            </a:lvl1pPr>
            <a:lvl2pPr>
              <a:defRPr sz="1653"/>
            </a:lvl2pPr>
            <a:lvl3pPr>
              <a:defRPr sz="1417"/>
            </a:lvl3pPr>
            <a:lvl4pPr>
              <a:defRPr sz="1181"/>
            </a:lvl4pPr>
            <a:lvl5pPr>
              <a:defRPr sz="1181"/>
            </a:lvl5pPr>
            <a:lvl6pPr>
              <a:defRPr sz="1181"/>
            </a:lvl6pPr>
            <a:lvl7pPr>
              <a:defRPr sz="1181"/>
            </a:lvl7pPr>
            <a:lvl8pPr>
              <a:defRPr sz="1181"/>
            </a:lvl8pPr>
            <a:lvl9pPr>
              <a:defRPr sz="11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1" y="1295877"/>
            <a:ext cx="2321966" cy="2400771"/>
          </a:xfrm>
        </p:spPr>
        <p:txBody>
          <a:bodyPr/>
          <a:lstStyle>
            <a:lvl1pPr marL="0" indent="0">
              <a:buNone/>
              <a:defRPr sz="945"/>
            </a:lvl1pPr>
            <a:lvl2pPr marL="269977" indent="0">
              <a:buNone/>
              <a:defRPr sz="827"/>
            </a:lvl2pPr>
            <a:lvl3pPr marL="539953" indent="0">
              <a:buNone/>
              <a:defRPr sz="709"/>
            </a:lvl3pPr>
            <a:lvl4pPr marL="809930" indent="0">
              <a:buNone/>
              <a:defRPr sz="591"/>
            </a:lvl4pPr>
            <a:lvl5pPr marL="1079906" indent="0">
              <a:buNone/>
              <a:defRPr sz="591"/>
            </a:lvl5pPr>
            <a:lvl6pPr marL="1349883" indent="0">
              <a:buNone/>
              <a:defRPr sz="591"/>
            </a:lvl6pPr>
            <a:lvl7pPr marL="1619860" indent="0">
              <a:buNone/>
              <a:defRPr sz="591"/>
            </a:lvl7pPr>
            <a:lvl8pPr marL="1889836" indent="0">
              <a:buNone/>
              <a:defRPr sz="591"/>
            </a:lvl8pPr>
            <a:lvl9pPr marL="2159813" indent="0">
              <a:buNone/>
              <a:defRPr sz="59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8559E-3D97-4926-B0E1-4524BA881FED}" type="datetimeFigureOut">
              <a:rPr lang="de-DE" smtClean="0"/>
              <a:t>21.11.2021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F498-FBA6-4D6E-9CFC-A4E82702CE4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3428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287972"/>
            <a:ext cx="2321966" cy="1007904"/>
          </a:xfrm>
        </p:spPr>
        <p:txBody>
          <a:bodyPr anchor="b"/>
          <a:lstStyle>
            <a:lvl1pPr>
              <a:defRPr sz="189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0646" y="621941"/>
            <a:ext cx="3644652" cy="3069707"/>
          </a:xfrm>
        </p:spPr>
        <p:txBody>
          <a:bodyPr anchor="t"/>
          <a:lstStyle>
            <a:lvl1pPr marL="0" indent="0">
              <a:buNone/>
              <a:defRPr sz="1890"/>
            </a:lvl1pPr>
            <a:lvl2pPr marL="269977" indent="0">
              <a:buNone/>
              <a:defRPr sz="1653"/>
            </a:lvl2pPr>
            <a:lvl3pPr marL="539953" indent="0">
              <a:buNone/>
              <a:defRPr sz="1417"/>
            </a:lvl3pPr>
            <a:lvl4pPr marL="809930" indent="0">
              <a:buNone/>
              <a:defRPr sz="1181"/>
            </a:lvl4pPr>
            <a:lvl5pPr marL="1079906" indent="0">
              <a:buNone/>
              <a:defRPr sz="1181"/>
            </a:lvl5pPr>
            <a:lvl6pPr marL="1349883" indent="0">
              <a:buNone/>
              <a:defRPr sz="1181"/>
            </a:lvl6pPr>
            <a:lvl7pPr marL="1619860" indent="0">
              <a:buNone/>
              <a:defRPr sz="1181"/>
            </a:lvl7pPr>
            <a:lvl8pPr marL="1889836" indent="0">
              <a:buNone/>
              <a:defRPr sz="1181"/>
            </a:lvl8pPr>
            <a:lvl9pPr marL="2159813" indent="0">
              <a:buNone/>
              <a:defRPr sz="1181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1" y="1295877"/>
            <a:ext cx="2321966" cy="2400771"/>
          </a:xfrm>
        </p:spPr>
        <p:txBody>
          <a:bodyPr/>
          <a:lstStyle>
            <a:lvl1pPr marL="0" indent="0">
              <a:buNone/>
              <a:defRPr sz="945"/>
            </a:lvl1pPr>
            <a:lvl2pPr marL="269977" indent="0">
              <a:buNone/>
              <a:defRPr sz="827"/>
            </a:lvl2pPr>
            <a:lvl3pPr marL="539953" indent="0">
              <a:buNone/>
              <a:defRPr sz="709"/>
            </a:lvl3pPr>
            <a:lvl4pPr marL="809930" indent="0">
              <a:buNone/>
              <a:defRPr sz="591"/>
            </a:lvl4pPr>
            <a:lvl5pPr marL="1079906" indent="0">
              <a:buNone/>
              <a:defRPr sz="591"/>
            </a:lvl5pPr>
            <a:lvl6pPr marL="1349883" indent="0">
              <a:buNone/>
              <a:defRPr sz="591"/>
            </a:lvl6pPr>
            <a:lvl7pPr marL="1619860" indent="0">
              <a:buNone/>
              <a:defRPr sz="591"/>
            </a:lvl7pPr>
            <a:lvl8pPr marL="1889836" indent="0">
              <a:buNone/>
              <a:defRPr sz="591"/>
            </a:lvl8pPr>
            <a:lvl9pPr marL="2159813" indent="0">
              <a:buNone/>
              <a:defRPr sz="59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8559E-3D97-4926-B0E1-4524BA881FED}" type="datetimeFigureOut">
              <a:rPr lang="de-DE" smtClean="0"/>
              <a:t>21.11.2021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F498-FBA6-4D6E-9CFC-A4E82702CE4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1254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229978"/>
            <a:ext cx="6209407" cy="834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1149890"/>
            <a:ext cx="6209407" cy="2740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4003618"/>
            <a:ext cx="1619845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8559E-3D97-4926-B0E1-4524BA881FED}" type="datetimeFigureOut">
              <a:rPr lang="de-DE" smtClean="0"/>
              <a:t>21.11.2021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4003618"/>
            <a:ext cx="2429768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4003618"/>
            <a:ext cx="1619845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BF498-FBA6-4D6E-9CFC-A4E82702CE4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3360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39953" rtl="0" eaLnBrk="1" latinLnBrk="0" hangingPunct="1">
        <a:lnSpc>
          <a:spcPct val="90000"/>
        </a:lnSpc>
        <a:spcBef>
          <a:spcPct val="0"/>
        </a:spcBef>
        <a:buNone/>
        <a:defRPr sz="25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4988" indent="-134988" algn="l" defTabSz="539953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1pPr>
      <a:lvl2pPr marL="404965" indent="-134988" algn="l" defTabSz="539953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674942" indent="-134988" algn="l" defTabSz="539953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181" kern="1200">
          <a:solidFill>
            <a:schemeClr val="tx1"/>
          </a:solidFill>
          <a:latin typeface="+mn-lt"/>
          <a:ea typeface="+mn-ea"/>
          <a:cs typeface="+mn-cs"/>
        </a:defRPr>
      </a:lvl3pPr>
      <a:lvl4pPr marL="944918" indent="-134988" algn="l" defTabSz="539953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4pPr>
      <a:lvl5pPr marL="1214895" indent="-134988" algn="l" defTabSz="539953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5pPr>
      <a:lvl6pPr marL="1484871" indent="-134988" algn="l" defTabSz="539953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6pPr>
      <a:lvl7pPr marL="1754848" indent="-134988" algn="l" defTabSz="539953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7pPr>
      <a:lvl8pPr marL="2024825" indent="-134988" algn="l" defTabSz="539953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8pPr>
      <a:lvl9pPr marL="2294801" indent="-134988" algn="l" defTabSz="539953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9953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1pPr>
      <a:lvl2pPr marL="269977" algn="l" defTabSz="539953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2pPr>
      <a:lvl3pPr marL="539953" algn="l" defTabSz="539953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3pPr>
      <a:lvl4pPr marL="809930" algn="l" defTabSz="539953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4pPr>
      <a:lvl5pPr marL="1079906" algn="l" defTabSz="539953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5pPr>
      <a:lvl6pPr marL="1349883" algn="l" defTabSz="539953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6pPr>
      <a:lvl7pPr marL="1619860" algn="l" defTabSz="539953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7pPr>
      <a:lvl8pPr marL="1889836" algn="l" defTabSz="539953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8pPr>
      <a:lvl9pPr marL="2159813" algn="l" defTabSz="539953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WORK\PEARSON\000 FOLIEN\4147\JPG\4147_-79.jpg">
            <a:extLst>
              <a:ext uri="{FF2B5EF4-FFF2-40B4-BE49-F238E27FC236}">
                <a16:creationId xmlns:a16="http://schemas.microsoft.com/office/drawing/2014/main" id="{0963CAE4-51AE-4A09-A049-115FD51C9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06" y="59032"/>
            <a:ext cx="6494300" cy="4201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23328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1</cp:revision>
  <dcterms:created xsi:type="dcterms:W3CDTF">2021-11-21T05:42:51Z</dcterms:created>
  <dcterms:modified xsi:type="dcterms:W3CDTF">2021-11-21T05:44:16Z</dcterms:modified>
</cp:coreProperties>
</file>