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7920038" cy="36004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7" autoAdjust="0"/>
    <p:restoredTop sz="94660"/>
  </p:normalViewPr>
  <p:slideViewPr>
    <p:cSldViewPr snapToGrid="0">
      <p:cViewPr varScale="1">
        <p:scale>
          <a:sx n="185" d="100"/>
          <a:sy n="185" d="100"/>
        </p:scale>
        <p:origin x="174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005" y="589241"/>
            <a:ext cx="5940029" cy="1253490"/>
          </a:xfrm>
        </p:spPr>
        <p:txBody>
          <a:bodyPr anchor="b"/>
          <a:lstStyle>
            <a:lvl1pPr algn="ctr">
              <a:defRPr sz="315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005" y="1891070"/>
            <a:ext cx="5940029" cy="869275"/>
          </a:xfrm>
        </p:spPr>
        <p:txBody>
          <a:bodyPr/>
          <a:lstStyle>
            <a:lvl1pPr marL="0" indent="0" algn="ctr">
              <a:buNone/>
              <a:defRPr sz="1260"/>
            </a:lvl1pPr>
            <a:lvl2pPr marL="240030" indent="0" algn="ctr">
              <a:buNone/>
              <a:defRPr sz="1050"/>
            </a:lvl2pPr>
            <a:lvl3pPr marL="480060" indent="0" algn="ctr">
              <a:buNone/>
              <a:defRPr sz="945"/>
            </a:lvl3pPr>
            <a:lvl4pPr marL="720090" indent="0" algn="ctr">
              <a:buNone/>
              <a:defRPr sz="840"/>
            </a:lvl4pPr>
            <a:lvl5pPr marL="960120" indent="0" algn="ctr">
              <a:buNone/>
              <a:defRPr sz="840"/>
            </a:lvl5pPr>
            <a:lvl6pPr marL="1200150" indent="0" algn="ctr">
              <a:buNone/>
              <a:defRPr sz="840"/>
            </a:lvl6pPr>
            <a:lvl7pPr marL="1440180" indent="0" algn="ctr">
              <a:buNone/>
              <a:defRPr sz="840"/>
            </a:lvl7pPr>
            <a:lvl8pPr marL="1680210" indent="0" algn="ctr">
              <a:buNone/>
              <a:defRPr sz="840"/>
            </a:lvl8pPr>
            <a:lvl9pPr marL="1920240" indent="0" algn="ctr">
              <a:buNone/>
              <a:defRPr sz="84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CC24C-07AA-4F71-AB02-463B9CC1DBE0}" type="datetimeFigureOut">
              <a:rPr lang="de-DE" smtClean="0"/>
              <a:t>29.06.2022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64188-43E8-462C-82EF-B1F54D0342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6629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CC24C-07AA-4F71-AB02-463B9CC1DBE0}" type="datetimeFigureOut">
              <a:rPr lang="de-DE" smtClean="0"/>
              <a:t>29.06.2022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64188-43E8-462C-82EF-B1F54D0342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9808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67777" y="191691"/>
            <a:ext cx="1707758" cy="3051215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4503" y="191691"/>
            <a:ext cx="5024274" cy="305121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CC24C-07AA-4F71-AB02-463B9CC1DBE0}" type="datetimeFigureOut">
              <a:rPr lang="de-DE" smtClean="0"/>
              <a:t>29.06.2022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64188-43E8-462C-82EF-B1F54D0342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02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CC24C-07AA-4F71-AB02-463B9CC1DBE0}" type="datetimeFigureOut">
              <a:rPr lang="de-DE" smtClean="0"/>
              <a:t>29.06.2022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64188-43E8-462C-82EF-B1F54D0342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7893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377" y="897613"/>
            <a:ext cx="6831033" cy="1497687"/>
          </a:xfrm>
        </p:spPr>
        <p:txBody>
          <a:bodyPr anchor="b"/>
          <a:lstStyle>
            <a:lvl1pPr>
              <a:defRPr sz="315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377" y="2409468"/>
            <a:ext cx="6831033" cy="787598"/>
          </a:xfrm>
        </p:spPr>
        <p:txBody>
          <a:bodyPr/>
          <a:lstStyle>
            <a:lvl1pPr marL="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1pPr>
            <a:lvl2pPr marL="24003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2pPr>
            <a:lvl3pPr marL="480060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3pPr>
            <a:lvl4pPr marL="72009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4pPr>
            <a:lvl5pPr marL="96012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5pPr>
            <a:lvl6pPr marL="120015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6pPr>
            <a:lvl7pPr marL="144018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7pPr>
            <a:lvl8pPr marL="168021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8pPr>
            <a:lvl9pPr marL="192024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CC24C-07AA-4F71-AB02-463B9CC1DBE0}" type="datetimeFigureOut">
              <a:rPr lang="de-DE" smtClean="0"/>
              <a:t>29.06.2022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64188-43E8-462C-82EF-B1F54D0342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6145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4503" y="958453"/>
            <a:ext cx="3366016" cy="22844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9519" y="958453"/>
            <a:ext cx="3366016" cy="22844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CC24C-07AA-4F71-AB02-463B9CC1DBE0}" type="datetimeFigureOut">
              <a:rPr lang="de-DE" smtClean="0"/>
              <a:t>29.06.2022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64188-43E8-462C-82EF-B1F54D0342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4237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4" y="191691"/>
            <a:ext cx="6831033" cy="69592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5535" y="882610"/>
            <a:ext cx="3350547" cy="432554"/>
          </a:xfrm>
        </p:spPr>
        <p:txBody>
          <a:bodyPr anchor="b"/>
          <a:lstStyle>
            <a:lvl1pPr marL="0" indent="0">
              <a:buNone/>
              <a:defRPr sz="1260" b="1"/>
            </a:lvl1pPr>
            <a:lvl2pPr marL="240030" indent="0">
              <a:buNone/>
              <a:defRPr sz="1050" b="1"/>
            </a:lvl2pPr>
            <a:lvl3pPr marL="480060" indent="0">
              <a:buNone/>
              <a:defRPr sz="945" b="1"/>
            </a:lvl3pPr>
            <a:lvl4pPr marL="720090" indent="0">
              <a:buNone/>
              <a:defRPr sz="840" b="1"/>
            </a:lvl4pPr>
            <a:lvl5pPr marL="960120" indent="0">
              <a:buNone/>
              <a:defRPr sz="840" b="1"/>
            </a:lvl5pPr>
            <a:lvl6pPr marL="1200150" indent="0">
              <a:buNone/>
              <a:defRPr sz="840" b="1"/>
            </a:lvl6pPr>
            <a:lvl7pPr marL="1440180" indent="0">
              <a:buNone/>
              <a:defRPr sz="840" b="1"/>
            </a:lvl7pPr>
            <a:lvl8pPr marL="1680210" indent="0">
              <a:buNone/>
              <a:defRPr sz="840" b="1"/>
            </a:lvl8pPr>
            <a:lvl9pPr marL="1920240" indent="0">
              <a:buNone/>
              <a:defRPr sz="84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5535" y="1315164"/>
            <a:ext cx="3350547" cy="193440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009519" y="882610"/>
            <a:ext cx="3367048" cy="432554"/>
          </a:xfrm>
        </p:spPr>
        <p:txBody>
          <a:bodyPr anchor="b"/>
          <a:lstStyle>
            <a:lvl1pPr marL="0" indent="0">
              <a:buNone/>
              <a:defRPr sz="1260" b="1"/>
            </a:lvl1pPr>
            <a:lvl2pPr marL="240030" indent="0">
              <a:buNone/>
              <a:defRPr sz="1050" b="1"/>
            </a:lvl2pPr>
            <a:lvl3pPr marL="480060" indent="0">
              <a:buNone/>
              <a:defRPr sz="945" b="1"/>
            </a:lvl3pPr>
            <a:lvl4pPr marL="720090" indent="0">
              <a:buNone/>
              <a:defRPr sz="840" b="1"/>
            </a:lvl4pPr>
            <a:lvl5pPr marL="960120" indent="0">
              <a:buNone/>
              <a:defRPr sz="840" b="1"/>
            </a:lvl5pPr>
            <a:lvl6pPr marL="1200150" indent="0">
              <a:buNone/>
              <a:defRPr sz="840" b="1"/>
            </a:lvl6pPr>
            <a:lvl7pPr marL="1440180" indent="0">
              <a:buNone/>
              <a:defRPr sz="840" b="1"/>
            </a:lvl7pPr>
            <a:lvl8pPr marL="1680210" indent="0">
              <a:buNone/>
              <a:defRPr sz="840" b="1"/>
            </a:lvl8pPr>
            <a:lvl9pPr marL="1920240" indent="0">
              <a:buNone/>
              <a:defRPr sz="84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09519" y="1315164"/>
            <a:ext cx="3367048" cy="193440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CC24C-07AA-4F71-AB02-463B9CC1DBE0}" type="datetimeFigureOut">
              <a:rPr lang="de-DE" smtClean="0"/>
              <a:t>29.06.2022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64188-43E8-462C-82EF-B1F54D0342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0229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CC24C-07AA-4F71-AB02-463B9CC1DBE0}" type="datetimeFigureOut">
              <a:rPr lang="de-DE" smtClean="0"/>
              <a:t>29.06.2022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64188-43E8-462C-82EF-B1F54D0342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859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CC24C-07AA-4F71-AB02-463B9CC1DBE0}" type="datetimeFigureOut">
              <a:rPr lang="de-DE" smtClean="0"/>
              <a:t>29.06.2022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64188-43E8-462C-82EF-B1F54D0342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648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5" y="240030"/>
            <a:ext cx="2554418" cy="840105"/>
          </a:xfrm>
        </p:spPr>
        <p:txBody>
          <a:bodyPr anchor="b"/>
          <a:lstStyle>
            <a:lvl1pPr>
              <a:defRPr sz="168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7048" y="518398"/>
            <a:ext cx="4009519" cy="2558653"/>
          </a:xfrm>
        </p:spPr>
        <p:txBody>
          <a:bodyPr/>
          <a:lstStyle>
            <a:lvl1pPr>
              <a:defRPr sz="1680"/>
            </a:lvl1pPr>
            <a:lvl2pPr>
              <a:defRPr sz="1470"/>
            </a:lvl2pPr>
            <a:lvl3pPr>
              <a:defRPr sz="126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5535" y="1080135"/>
            <a:ext cx="2554418" cy="2001084"/>
          </a:xfrm>
        </p:spPr>
        <p:txBody>
          <a:bodyPr/>
          <a:lstStyle>
            <a:lvl1pPr marL="0" indent="0">
              <a:buNone/>
              <a:defRPr sz="840"/>
            </a:lvl1pPr>
            <a:lvl2pPr marL="240030" indent="0">
              <a:buNone/>
              <a:defRPr sz="735"/>
            </a:lvl2pPr>
            <a:lvl3pPr marL="480060" indent="0">
              <a:buNone/>
              <a:defRPr sz="630"/>
            </a:lvl3pPr>
            <a:lvl4pPr marL="720090" indent="0">
              <a:buNone/>
              <a:defRPr sz="525"/>
            </a:lvl4pPr>
            <a:lvl5pPr marL="960120" indent="0">
              <a:buNone/>
              <a:defRPr sz="525"/>
            </a:lvl5pPr>
            <a:lvl6pPr marL="1200150" indent="0">
              <a:buNone/>
              <a:defRPr sz="525"/>
            </a:lvl6pPr>
            <a:lvl7pPr marL="1440180" indent="0">
              <a:buNone/>
              <a:defRPr sz="525"/>
            </a:lvl7pPr>
            <a:lvl8pPr marL="1680210" indent="0">
              <a:buNone/>
              <a:defRPr sz="525"/>
            </a:lvl8pPr>
            <a:lvl9pPr marL="1920240" indent="0">
              <a:buNone/>
              <a:defRPr sz="52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CC24C-07AA-4F71-AB02-463B9CC1DBE0}" type="datetimeFigureOut">
              <a:rPr lang="de-DE" smtClean="0"/>
              <a:t>29.06.2022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64188-43E8-462C-82EF-B1F54D0342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4607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5" y="240030"/>
            <a:ext cx="2554418" cy="840105"/>
          </a:xfrm>
        </p:spPr>
        <p:txBody>
          <a:bodyPr anchor="b"/>
          <a:lstStyle>
            <a:lvl1pPr>
              <a:defRPr sz="168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67048" y="518398"/>
            <a:ext cx="4009519" cy="2558653"/>
          </a:xfrm>
        </p:spPr>
        <p:txBody>
          <a:bodyPr anchor="t"/>
          <a:lstStyle>
            <a:lvl1pPr marL="0" indent="0">
              <a:buNone/>
              <a:defRPr sz="1680"/>
            </a:lvl1pPr>
            <a:lvl2pPr marL="240030" indent="0">
              <a:buNone/>
              <a:defRPr sz="1470"/>
            </a:lvl2pPr>
            <a:lvl3pPr marL="480060" indent="0">
              <a:buNone/>
              <a:defRPr sz="1260"/>
            </a:lvl3pPr>
            <a:lvl4pPr marL="720090" indent="0">
              <a:buNone/>
              <a:defRPr sz="1050"/>
            </a:lvl4pPr>
            <a:lvl5pPr marL="960120" indent="0">
              <a:buNone/>
              <a:defRPr sz="1050"/>
            </a:lvl5pPr>
            <a:lvl6pPr marL="1200150" indent="0">
              <a:buNone/>
              <a:defRPr sz="1050"/>
            </a:lvl6pPr>
            <a:lvl7pPr marL="1440180" indent="0">
              <a:buNone/>
              <a:defRPr sz="1050"/>
            </a:lvl7pPr>
            <a:lvl8pPr marL="1680210" indent="0">
              <a:buNone/>
              <a:defRPr sz="1050"/>
            </a:lvl8pPr>
            <a:lvl9pPr marL="1920240" indent="0">
              <a:buNone/>
              <a:defRPr sz="105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5535" y="1080135"/>
            <a:ext cx="2554418" cy="2001084"/>
          </a:xfrm>
        </p:spPr>
        <p:txBody>
          <a:bodyPr/>
          <a:lstStyle>
            <a:lvl1pPr marL="0" indent="0">
              <a:buNone/>
              <a:defRPr sz="840"/>
            </a:lvl1pPr>
            <a:lvl2pPr marL="240030" indent="0">
              <a:buNone/>
              <a:defRPr sz="735"/>
            </a:lvl2pPr>
            <a:lvl3pPr marL="480060" indent="0">
              <a:buNone/>
              <a:defRPr sz="630"/>
            </a:lvl3pPr>
            <a:lvl4pPr marL="720090" indent="0">
              <a:buNone/>
              <a:defRPr sz="525"/>
            </a:lvl4pPr>
            <a:lvl5pPr marL="960120" indent="0">
              <a:buNone/>
              <a:defRPr sz="525"/>
            </a:lvl5pPr>
            <a:lvl6pPr marL="1200150" indent="0">
              <a:buNone/>
              <a:defRPr sz="525"/>
            </a:lvl6pPr>
            <a:lvl7pPr marL="1440180" indent="0">
              <a:buNone/>
              <a:defRPr sz="525"/>
            </a:lvl7pPr>
            <a:lvl8pPr marL="1680210" indent="0">
              <a:buNone/>
              <a:defRPr sz="525"/>
            </a:lvl8pPr>
            <a:lvl9pPr marL="1920240" indent="0">
              <a:buNone/>
              <a:defRPr sz="52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CC24C-07AA-4F71-AB02-463B9CC1DBE0}" type="datetimeFigureOut">
              <a:rPr lang="de-DE" smtClean="0"/>
              <a:t>29.06.2022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64188-43E8-462C-82EF-B1F54D0342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7500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4503" y="191691"/>
            <a:ext cx="6831033" cy="695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4503" y="958453"/>
            <a:ext cx="6831033" cy="22844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4502" y="3337084"/>
            <a:ext cx="1782009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3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DCC24C-07AA-4F71-AB02-463B9CC1DBE0}" type="datetimeFigureOut">
              <a:rPr lang="de-DE" smtClean="0"/>
              <a:t>29.06.2022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23513" y="3337084"/>
            <a:ext cx="2673013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3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93527" y="3337084"/>
            <a:ext cx="1782009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3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64188-43E8-462C-82EF-B1F54D0342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9684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80060" rtl="0" eaLnBrk="1" latinLnBrk="0" hangingPunct="1">
        <a:lnSpc>
          <a:spcPct val="90000"/>
        </a:lnSpc>
        <a:spcBef>
          <a:spcPct val="0"/>
        </a:spcBef>
        <a:buNone/>
        <a:defRPr sz="231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0015" indent="-120015" algn="l" defTabSz="48006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470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2pPr>
      <a:lvl3pPr marL="60007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4010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4pPr>
      <a:lvl5pPr marL="108013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5pPr>
      <a:lvl6pPr marL="132016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6pPr>
      <a:lvl7pPr marL="156019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8pPr>
      <a:lvl9pPr marL="204025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1pPr>
      <a:lvl2pPr marL="24003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2pPr>
      <a:lvl3pPr marL="48006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2009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4pPr>
      <a:lvl5pPr marL="96012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5pPr>
      <a:lvl6pPr marL="120015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6pPr>
      <a:lvl7pPr marL="144018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7pPr>
      <a:lvl8pPr marL="168021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D8B0CC24-DE13-47B1-8CA9-95D29B39A233}"/>
              </a:ext>
            </a:extLst>
          </p:cNvPr>
          <p:cNvGrpSpPr/>
          <p:nvPr/>
        </p:nvGrpSpPr>
        <p:grpSpPr>
          <a:xfrm>
            <a:off x="4499768" y="515812"/>
            <a:ext cx="2677881" cy="2406878"/>
            <a:chOff x="5609643" y="1415924"/>
            <a:chExt cx="2677881" cy="2406878"/>
          </a:xfrm>
        </p:grpSpPr>
        <p:grpSp>
          <p:nvGrpSpPr>
            <p:cNvPr id="21" name="Gruppieren 20">
              <a:extLst>
                <a:ext uri="{FF2B5EF4-FFF2-40B4-BE49-F238E27FC236}">
                  <a16:creationId xmlns:a16="http://schemas.microsoft.com/office/drawing/2014/main" id="{F8AF0005-028E-41CC-A2B0-0D9383A8C8B0}"/>
                </a:ext>
              </a:extLst>
            </p:cNvPr>
            <p:cNvGrpSpPr/>
            <p:nvPr/>
          </p:nvGrpSpPr>
          <p:grpSpPr>
            <a:xfrm>
              <a:off x="5609643" y="2908402"/>
              <a:ext cx="914400" cy="914400"/>
              <a:chOff x="5045167" y="2394860"/>
              <a:chExt cx="914400" cy="914400"/>
            </a:xfrm>
          </p:grpSpPr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666896CE-7F0F-4C65-8748-C27F0C2C86A2}"/>
                  </a:ext>
                </a:extLst>
              </p:cNvPr>
              <p:cNvSpPr/>
              <p:nvPr/>
            </p:nvSpPr>
            <p:spPr>
              <a:xfrm>
                <a:off x="5045167" y="2394860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" name="Textfeld 11">
                    <a:extLst>
                      <a:ext uri="{FF2B5EF4-FFF2-40B4-BE49-F238E27FC236}">
                        <a16:creationId xmlns:a16="http://schemas.microsoft.com/office/drawing/2014/main" id="{4B49D7AD-A34C-41B5-BCBA-5974CF42504B}"/>
                      </a:ext>
                    </a:extLst>
                  </p:cNvPr>
                  <p:cNvSpPr txBox="1"/>
                  <p:nvPr/>
                </p:nvSpPr>
                <p:spPr>
                  <a:xfrm>
                    <a:off x="5284166" y="2590449"/>
                    <a:ext cx="436402" cy="4770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5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oMath>
                      </m:oMathPara>
                    </a14:m>
                    <a:endParaRPr lang="de-DE" sz="2500" dirty="0"/>
                  </a:p>
                </p:txBody>
              </p:sp>
            </mc:Choice>
            <mc:Fallback xmlns="">
              <p:sp>
                <p:nvSpPr>
                  <p:cNvPr id="12" name="Textfeld 11">
                    <a:extLst>
                      <a:ext uri="{FF2B5EF4-FFF2-40B4-BE49-F238E27FC236}">
                        <a16:creationId xmlns:a16="http://schemas.microsoft.com/office/drawing/2014/main" id="{4B49D7AD-A34C-41B5-BCBA-5974CF42504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284166" y="2590449"/>
                    <a:ext cx="436402" cy="477054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0" name="Gruppieren 19">
              <a:extLst>
                <a:ext uri="{FF2B5EF4-FFF2-40B4-BE49-F238E27FC236}">
                  <a16:creationId xmlns:a16="http://schemas.microsoft.com/office/drawing/2014/main" id="{7C5FAC6A-A053-4E06-9623-FF057953A437}"/>
                </a:ext>
              </a:extLst>
            </p:cNvPr>
            <p:cNvGrpSpPr/>
            <p:nvPr/>
          </p:nvGrpSpPr>
          <p:grpSpPr>
            <a:xfrm>
              <a:off x="7373124" y="2908402"/>
              <a:ext cx="914400" cy="914400"/>
              <a:chOff x="7287624" y="2786742"/>
              <a:chExt cx="914400" cy="914400"/>
            </a:xfrm>
          </p:grpSpPr>
          <p:sp>
            <p:nvSpPr>
              <p:cNvPr id="11" name="Ellipse 10">
                <a:extLst>
                  <a:ext uri="{FF2B5EF4-FFF2-40B4-BE49-F238E27FC236}">
                    <a16:creationId xmlns:a16="http://schemas.microsoft.com/office/drawing/2014/main" id="{2403E7A0-E334-4401-B65A-D4C02755B160}"/>
                  </a:ext>
                </a:extLst>
              </p:cNvPr>
              <p:cNvSpPr/>
              <p:nvPr/>
            </p:nvSpPr>
            <p:spPr>
              <a:xfrm>
                <a:off x="7287624" y="2786742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feld 12">
                    <a:extLst>
                      <a:ext uri="{FF2B5EF4-FFF2-40B4-BE49-F238E27FC236}">
                        <a16:creationId xmlns:a16="http://schemas.microsoft.com/office/drawing/2014/main" id="{D83D777E-C99E-4277-9EC1-1F54341957ED}"/>
                      </a:ext>
                    </a:extLst>
                  </p:cNvPr>
                  <p:cNvSpPr txBox="1"/>
                  <p:nvPr/>
                </p:nvSpPr>
                <p:spPr>
                  <a:xfrm>
                    <a:off x="7526623" y="2979956"/>
                    <a:ext cx="441788" cy="4770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5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oMath>
                      </m:oMathPara>
                    </a14:m>
                    <a:endParaRPr lang="de-DE" sz="2500" dirty="0"/>
                  </a:p>
                </p:txBody>
              </p:sp>
            </mc:Choice>
            <mc:Fallback xmlns="">
              <p:sp>
                <p:nvSpPr>
                  <p:cNvPr id="13" name="Textfeld 12">
                    <a:extLst>
                      <a:ext uri="{FF2B5EF4-FFF2-40B4-BE49-F238E27FC236}">
                        <a16:creationId xmlns:a16="http://schemas.microsoft.com/office/drawing/2014/main" id="{D83D777E-C99E-4277-9EC1-1F54341957E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526623" y="2979956"/>
                    <a:ext cx="441788" cy="477054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b="-10256"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BD9342A0-0BDC-415C-ACCD-E7905318A0F3}"/>
                </a:ext>
              </a:extLst>
            </p:cNvPr>
            <p:cNvSpPr/>
            <p:nvPr/>
          </p:nvSpPr>
          <p:spPr>
            <a:xfrm>
              <a:off x="6461658" y="1415924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2341173C-2E1F-4EDF-A20E-DCD9A3CFEA87}"/>
                    </a:ext>
                  </a:extLst>
                </p:cNvPr>
                <p:cNvSpPr txBox="1"/>
                <p:nvPr/>
              </p:nvSpPr>
              <p:spPr>
                <a:xfrm>
                  <a:off x="6233043" y="1636415"/>
                  <a:ext cx="1371629" cy="4770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2500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oMath>
                    </m:oMathPara>
                  </a14:m>
                  <a:endParaRPr lang="de-DE" sz="2500" dirty="0"/>
                </a:p>
              </p:txBody>
            </p:sp>
          </mc:Choice>
          <mc:Fallback xmlns=""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2341173C-2E1F-4EDF-A20E-DCD9A3CFEA8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33043" y="1636415"/>
                  <a:ext cx="1371629" cy="477054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7" name="Gerade Verbindung mit Pfeil 16">
              <a:extLst>
                <a:ext uri="{FF2B5EF4-FFF2-40B4-BE49-F238E27FC236}">
                  <a16:creationId xmlns:a16="http://schemas.microsoft.com/office/drawing/2014/main" id="{6C8F5CCE-16AC-46BD-BC0E-AFAD7D52A1F4}"/>
                </a:ext>
              </a:extLst>
            </p:cNvPr>
            <p:cNvCxnSpPr>
              <a:stCxn id="14" idx="3"/>
              <a:endCxn id="10" idx="0"/>
            </p:cNvCxnSpPr>
            <p:nvPr/>
          </p:nvCxnSpPr>
          <p:spPr>
            <a:xfrm flipH="1">
              <a:off x="6066843" y="2196414"/>
              <a:ext cx="528726" cy="711989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>
              <a:extLst>
                <a:ext uri="{FF2B5EF4-FFF2-40B4-BE49-F238E27FC236}">
                  <a16:creationId xmlns:a16="http://schemas.microsoft.com/office/drawing/2014/main" id="{41D2AD22-CE5D-48B6-9B43-01102BCD36AB}"/>
                </a:ext>
              </a:extLst>
            </p:cNvPr>
            <p:cNvCxnSpPr>
              <a:cxnSpLocks/>
              <a:endCxn id="11" idx="0"/>
            </p:cNvCxnSpPr>
            <p:nvPr/>
          </p:nvCxnSpPr>
          <p:spPr>
            <a:xfrm>
              <a:off x="7249404" y="2196414"/>
              <a:ext cx="580920" cy="711989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CAC75EBC-1177-4E4F-8372-D6F93FFAF2EC}"/>
              </a:ext>
            </a:extLst>
          </p:cNvPr>
          <p:cNvCxnSpPr>
            <a:stCxn id="10" idx="6"/>
            <a:endCxn id="11" idx="2"/>
          </p:cNvCxnSpPr>
          <p:nvPr/>
        </p:nvCxnSpPr>
        <p:spPr>
          <a:xfrm>
            <a:off x="5414168" y="2465490"/>
            <a:ext cx="849081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F69CD65E-6996-4BD5-9D8B-08A7393CAC29}"/>
              </a:ext>
            </a:extLst>
          </p:cNvPr>
          <p:cNvGrpSpPr/>
          <p:nvPr/>
        </p:nvGrpSpPr>
        <p:grpSpPr>
          <a:xfrm>
            <a:off x="609750" y="2008290"/>
            <a:ext cx="2677881" cy="914400"/>
            <a:chOff x="5609643" y="2908402"/>
            <a:chExt cx="2677881" cy="914400"/>
          </a:xfrm>
        </p:grpSpPr>
        <p:grpSp>
          <p:nvGrpSpPr>
            <p:cNvPr id="27" name="Gruppieren 26">
              <a:extLst>
                <a:ext uri="{FF2B5EF4-FFF2-40B4-BE49-F238E27FC236}">
                  <a16:creationId xmlns:a16="http://schemas.microsoft.com/office/drawing/2014/main" id="{12DD995F-FED6-4202-BC9B-D5A32F8354A1}"/>
                </a:ext>
              </a:extLst>
            </p:cNvPr>
            <p:cNvGrpSpPr/>
            <p:nvPr/>
          </p:nvGrpSpPr>
          <p:grpSpPr>
            <a:xfrm>
              <a:off x="5609643" y="2908402"/>
              <a:ext cx="914400" cy="914400"/>
              <a:chOff x="5045167" y="2394860"/>
              <a:chExt cx="914400" cy="914400"/>
            </a:xfrm>
          </p:grpSpPr>
          <p:sp>
            <p:nvSpPr>
              <p:cNvPr id="35" name="Ellipse 34">
                <a:extLst>
                  <a:ext uri="{FF2B5EF4-FFF2-40B4-BE49-F238E27FC236}">
                    <a16:creationId xmlns:a16="http://schemas.microsoft.com/office/drawing/2014/main" id="{066CB6C9-0823-4424-875A-5D85249DBE53}"/>
                  </a:ext>
                </a:extLst>
              </p:cNvPr>
              <p:cNvSpPr/>
              <p:nvPr/>
            </p:nvSpPr>
            <p:spPr>
              <a:xfrm>
                <a:off x="5045167" y="2394860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6" name="Textfeld 35">
                    <a:extLst>
                      <a:ext uri="{FF2B5EF4-FFF2-40B4-BE49-F238E27FC236}">
                        <a16:creationId xmlns:a16="http://schemas.microsoft.com/office/drawing/2014/main" id="{09E5658B-02BC-4E8A-8E80-E1706ABC9381}"/>
                      </a:ext>
                    </a:extLst>
                  </p:cNvPr>
                  <p:cNvSpPr txBox="1"/>
                  <p:nvPr/>
                </p:nvSpPr>
                <p:spPr>
                  <a:xfrm>
                    <a:off x="5284166" y="2613532"/>
                    <a:ext cx="436402" cy="4770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5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oMath>
                      </m:oMathPara>
                    </a14:m>
                    <a:endParaRPr lang="de-DE" sz="2500" dirty="0"/>
                  </a:p>
                </p:txBody>
              </p:sp>
            </mc:Choice>
            <mc:Fallback xmlns="">
              <p:sp>
                <p:nvSpPr>
                  <p:cNvPr id="36" name="Textfeld 35">
                    <a:extLst>
                      <a:ext uri="{FF2B5EF4-FFF2-40B4-BE49-F238E27FC236}">
                        <a16:creationId xmlns:a16="http://schemas.microsoft.com/office/drawing/2014/main" id="{09E5658B-02BC-4E8A-8E80-E1706ABC938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284166" y="2613532"/>
                    <a:ext cx="436402" cy="477054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8" name="Gruppieren 27">
              <a:extLst>
                <a:ext uri="{FF2B5EF4-FFF2-40B4-BE49-F238E27FC236}">
                  <a16:creationId xmlns:a16="http://schemas.microsoft.com/office/drawing/2014/main" id="{9CD1BC8D-00B1-45D4-A669-821D7818EC1A}"/>
                </a:ext>
              </a:extLst>
            </p:cNvPr>
            <p:cNvGrpSpPr/>
            <p:nvPr/>
          </p:nvGrpSpPr>
          <p:grpSpPr>
            <a:xfrm>
              <a:off x="7373124" y="2908402"/>
              <a:ext cx="914400" cy="914400"/>
              <a:chOff x="7287624" y="2786742"/>
              <a:chExt cx="914400" cy="914400"/>
            </a:xfrm>
          </p:grpSpPr>
          <p:sp>
            <p:nvSpPr>
              <p:cNvPr id="33" name="Ellipse 32">
                <a:extLst>
                  <a:ext uri="{FF2B5EF4-FFF2-40B4-BE49-F238E27FC236}">
                    <a16:creationId xmlns:a16="http://schemas.microsoft.com/office/drawing/2014/main" id="{03A0C8D3-E1CF-4C0A-8546-3371445ABAA0}"/>
                  </a:ext>
                </a:extLst>
              </p:cNvPr>
              <p:cNvSpPr/>
              <p:nvPr/>
            </p:nvSpPr>
            <p:spPr>
              <a:xfrm>
                <a:off x="7287624" y="2786742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4" name="Textfeld 33">
                    <a:extLst>
                      <a:ext uri="{FF2B5EF4-FFF2-40B4-BE49-F238E27FC236}">
                        <a16:creationId xmlns:a16="http://schemas.microsoft.com/office/drawing/2014/main" id="{3DC6B455-3C3C-4EED-AB67-5B3F4330C3AB}"/>
                      </a:ext>
                    </a:extLst>
                  </p:cNvPr>
                  <p:cNvSpPr txBox="1"/>
                  <p:nvPr/>
                </p:nvSpPr>
                <p:spPr>
                  <a:xfrm>
                    <a:off x="7523638" y="2982331"/>
                    <a:ext cx="441788" cy="4770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5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oMath>
                      </m:oMathPara>
                    </a14:m>
                    <a:endParaRPr lang="de-DE" sz="2500" dirty="0"/>
                  </a:p>
                </p:txBody>
              </p:sp>
            </mc:Choice>
            <mc:Fallback xmlns="">
              <p:sp>
                <p:nvSpPr>
                  <p:cNvPr id="34" name="Textfeld 33">
                    <a:extLst>
                      <a:ext uri="{FF2B5EF4-FFF2-40B4-BE49-F238E27FC236}">
                        <a16:creationId xmlns:a16="http://schemas.microsoft.com/office/drawing/2014/main" id="{3DC6B455-3C3C-4EED-AB67-5B3F4330C3A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523638" y="2982331"/>
                    <a:ext cx="441788" cy="477054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b="-10256"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cxnSp>
        <p:nvCxnSpPr>
          <p:cNvPr id="37" name="Gerade Verbindung mit Pfeil 36">
            <a:extLst>
              <a:ext uri="{FF2B5EF4-FFF2-40B4-BE49-F238E27FC236}">
                <a16:creationId xmlns:a16="http://schemas.microsoft.com/office/drawing/2014/main" id="{3E535A7E-1CFB-405A-AC7C-D5AC0AB7D2A0}"/>
              </a:ext>
            </a:extLst>
          </p:cNvPr>
          <p:cNvCxnSpPr>
            <a:stCxn id="35" idx="6"/>
            <a:endCxn id="33" idx="2"/>
          </p:cNvCxnSpPr>
          <p:nvPr/>
        </p:nvCxnSpPr>
        <p:spPr>
          <a:xfrm>
            <a:off x="1524150" y="2465490"/>
            <a:ext cx="849081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B2A5377B-EC42-E2F3-EB4B-9508B790F67D}"/>
              </a:ext>
            </a:extLst>
          </p:cNvPr>
          <p:cNvSpPr txBox="1"/>
          <p:nvPr/>
        </p:nvSpPr>
        <p:spPr>
          <a:xfrm>
            <a:off x="567775" y="3006400"/>
            <a:ext cx="99835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>
                <a:latin typeface="+mj-lt"/>
              </a:rPr>
              <a:t>Eiskonsum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CF1D85C-0217-88F1-1ED5-F4E172FCA0BC}"/>
              </a:ext>
            </a:extLst>
          </p:cNvPr>
          <p:cNvSpPr txBox="1"/>
          <p:nvPr/>
        </p:nvSpPr>
        <p:spPr>
          <a:xfrm>
            <a:off x="1909634" y="3006400"/>
            <a:ext cx="184159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>
                <a:latin typeface="+mj-lt"/>
              </a:rPr>
              <a:t>Sonnenbrandinzidenz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8EBC508-CE6D-4CDF-42C0-0D75A69ED707}"/>
              </a:ext>
            </a:extLst>
          </p:cNvPr>
          <p:cNvSpPr txBox="1"/>
          <p:nvPr/>
        </p:nvSpPr>
        <p:spPr>
          <a:xfrm>
            <a:off x="4457793" y="3006400"/>
            <a:ext cx="99835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>
                <a:latin typeface="+mj-lt"/>
              </a:rPr>
              <a:t>Eiskonsum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7C5E632-9462-D1C8-DF84-F4C8AAFDDE8A}"/>
              </a:ext>
            </a:extLst>
          </p:cNvPr>
          <p:cNvSpPr txBox="1"/>
          <p:nvPr/>
        </p:nvSpPr>
        <p:spPr>
          <a:xfrm>
            <a:off x="5759449" y="3006400"/>
            <a:ext cx="184159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>
                <a:latin typeface="+mj-lt"/>
              </a:rPr>
              <a:t>Sonnenbrandinzidenz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E12972D-F8DA-4D26-81D2-D87CEF2922A5}"/>
              </a:ext>
            </a:extLst>
          </p:cNvPr>
          <p:cNvSpPr txBox="1"/>
          <p:nvPr/>
        </p:nvSpPr>
        <p:spPr>
          <a:xfrm>
            <a:off x="5253964" y="161016"/>
            <a:ext cx="116948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>
                <a:latin typeface="+mj-lt"/>
              </a:rPr>
              <a:t>Sommertage</a:t>
            </a:r>
          </a:p>
        </p:txBody>
      </p:sp>
    </p:spTree>
    <p:extLst>
      <p:ext uri="{BB962C8B-B14F-4D97-AF65-F5344CB8AC3E}">
        <p14:creationId xmlns:p14="http://schemas.microsoft.com/office/powerpoint/2010/main" val="1676470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6</cp:revision>
  <dcterms:created xsi:type="dcterms:W3CDTF">2022-02-25T11:44:04Z</dcterms:created>
  <dcterms:modified xsi:type="dcterms:W3CDTF">2022-06-29T05:56:08Z</dcterms:modified>
</cp:coreProperties>
</file>