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</p:sldIdLst>
  <p:sldSz cx="7199313" cy="575945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35" d="100"/>
          <a:sy n="135" d="100"/>
        </p:scale>
        <p:origin x="1728" y="12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9949" y="942577"/>
            <a:ext cx="6119416" cy="2005142"/>
          </a:xfrm>
        </p:spPr>
        <p:txBody>
          <a:bodyPr anchor="b"/>
          <a:lstStyle>
            <a:lvl1pPr algn="ctr">
              <a:defRPr sz="4724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99914" y="3025045"/>
            <a:ext cx="5399485" cy="1390533"/>
          </a:xfrm>
        </p:spPr>
        <p:txBody>
          <a:bodyPr/>
          <a:lstStyle>
            <a:lvl1pPr marL="0" indent="0" algn="ctr">
              <a:buNone/>
              <a:defRPr sz="1890"/>
            </a:lvl1pPr>
            <a:lvl2pPr marL="359954" indent="0" algn="ctr">
              <a:buNone/>
              <a:defRPr sz="1575"/>
            </a:lvl2pPr>
            <a:lvl3pPr marL="719907" indent="0" algn="ctr">
              <a:buNone/>
              <a:defRPr sz="1417"/>
            </a:lvl3pPr>
            <a:lvl4pPr marL="1079861" indent="0" algn="ctr">
              <a:buNone/>
              <a:defRPr sz="1260"/>
            </a:lvl4pPr>
            <a:lvl5pPr marL="1439814" indent="0" algn="ctr">
              <a:buNone/>
              <a:defRPr sz="1260"/>
            </a:lvl5pPr>
            <a:lvl6pPr marL="1799768" indent="0" algn="ctr">
              <a:buNone/>
              <a:defRPr sz="1260"/>
            </a:lvl6pPr>
            <a:lvl7pPr marL="2159721" indent="0" algn="ctr">
              <a:buNone/>
              <a:defRPr sz="1260"/>
            </a:lvl7pPr>
            <a:lvl8pPr marL="2519675" indent="0" algn="ctr">
              <a:buNone/>
              <a:defRPr sz="1260"/>
            </a:lvl8pPr>
            <a:lvl9pPr marL="2879628" indent="0" algn="ctr">
              <a:buNone/>
              <a:defRPr sz="1260"/>
            </a:lvl9pPr>
          </a:lstStyle>
          <a:p>
            <a:r>
              <a:rPr lang="de-DE"/>
              <a:t>Master-Untertitelformat bearbeiten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D425E6-C023-4C58-9B95-632D58A61B60}" type="datetimeFigureOut">
              <a:rPr lang="de-DE" smtClean="0"/>
              <a:t>30.06.2021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6C9C18-2201-4D52-AAE7-C6A4EE08951D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966658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D425E6-C023-4C58-9B95-632D58A61B60}" type="datetimeFigureOut">
              <a:rPr lang="de-DE" smtClean="0"/>
              <a:t>30.06.2021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6C9C18-2201-4D52-AAE7-C6A4EE08951D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799099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152009" y="306637"/>
            <a:ext cx="1552352" cy="4880868"/>
          </a:xfrm>
        </p:spPr>
        <p:txBody>
          <a:bodyPr vert="eaVert"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94953" y="306637"/>
            <a:ext cx="4567064" cy="4880868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D425E6-C023-4C58-9B95-632D58A61B60}" type="datetimeFigureOut">
              <a:rPr lang="de-DE" smtClean="0"/>
              <a:t>30.06.2021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6C9C18-2201-4D52-AAE7-C6A4EE08951D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019892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D425E6-C023-4C58-9B95-632D58A61B60}" type="datetimeFigureOut">
              <a:rPr lang="de-DE" smtClean="0"/>
              <a:t>30.06.2021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6C9C18-2201-4D52-AAE7-C6A4EE08951D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915788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1204" y="1435864"/>
            <a:ext cx="6209407" cy="2395771"/>
          </a:xfrm>
        </p:spPr>
        <p:txBody>
          <a:bodyPr anchor="b"/>
          <a:lstStyle>
            <a:lvl1pPr>
              <a:defRPr sz="4724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1204" y="3854300"/>
            <a:ext cx="6209407" cy="1259879"/>
          </a:xfrm>
        </p:spPr>
        <p:txBody>
          <a:bodyPr/>
          <a:lstStyle>
            <a:lvl1pPr marL="0" indent="0">
              <a:buNone/>
              <a:defRPr sz="1890">
                <a:solidFill>
                  <a:schemeClr val="tx1"/>
                </a:solidFill>
              </a:defRPr>
            </a:lvl1pPr>
            <a:lvl2pPr marL="359954" indent="0">
              <a:buNone/>
              <a:defRPr sz="1575">
                <a:solidFill>
                  <a:schemeClr val="tx1">
                    <a:tint val="75000"/>
                  </a:schemeClr>
                </a:solidFill>
              </a:defRPr>
            </a:lvl2pPr>
            <a:lvl3pPr marL="719907" indent="0">
              <a:buNone/>
              <a:defRPr sz="1417">
                <a:solidFill>
                  <a:schemeClr val="tx1">
                    <a:tint val="75000"/>
                  </a:schemeClr>
                </a:solidFill>
              </a:defRPr>
            </a:lvl3pPr>
            <a:lvl4pPr marL="1079861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4pPr>
            <a:lvl5pPr marL="1439814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5pPr>
            <a:lvl6pPr marL="1799768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6pPr>
            <a:lvl7pPr marL="2159721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7pPr>
            <a:lvl8pPr marL="2519675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8pPr>
            <a:lvl9pPr marL="2879628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D425E6-C023-4C58-9B95-632D58A61B60}" type="datetimeFigureOut">
              <a:rPr lang="de-DE" smtClean="0"/>
              <a:t>30.06.2021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6C9C18-2201-4D52-AAE7-C6A4EE08951D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868121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94953" y="1533187"/>
            <a:ext cx="3059708" cy="365431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644652" y="1533187"/>
            <a:ext cx="3059708" cy="365431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D425E6-C023-4C58-9B95-632D58A61B60}" type="datetimeFigureOut">
              <a:rPr lang="de-DE" smtClean="0"/>
              <a:t>30.06.2021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6C9C18-2201-4D52-AAE7-C6A4EE08951D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87638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891" y="306639"/>
            <a:ext cx="6209407" cy="1113227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5891" y="1411865"/>
            <a:ext cx="3045646" cy="691934"/>
          </a:xfrm>
        </p:spPr>
        <p:txBody>
          <a:bodyPr anchor="b"/>
          <a:lstStyle>
            <a:lvl1pPr marL="0" indent="0">
              <a:buNone/>
              <a:defRPr sz="1890" b="1"/>
            </a:lvl1pPr>
            <a:lvl2pPr marL="359954" indent="0">
              <a:buNone/>
              <a:defRPr sz="1575" b="1"/>
            </a:lvl2pPr>
            <a:lvl3pPr marL="719907" indent="0">
              <a:buNone/>
              <a:defRPr sz="1417" b="1"/>
            </a:lvl3pPr>
            <a:lvl4pPr marL="1079861" indent="0">
              <a:buNone/>
              <a:defRPr sz="1260" b="1"/>
            </a:lvl4pPr>
            <a:lvl5pPr marL="1439814" indent="0">
              <a:buNone/>
              <a:defRPr sz="1260" b="1"/>
            </a:lvl5pPr>
            <a:lvl6pPr marL="1799768" indent="0">
              <a:buNone/>
              <a:defRPr sz="1260" b="1"/>
            </a:lvl6pPr>
            <a:lvl7pPr marL="2159721" indent="0">
              <a:buNone/>
              <a:defRPr sz="1260" b="1"/>
            </a:lvl7pPr>
            <a:lvl8pPr marL="2519675" indent="0">
              <a:buNone/>
              <a:defRPr sz="1260" b="1"/>
            </a:lvl8pPr>
            <a:lvl9pPr marL="2879628" indent="0">
              <a:buNone/>
              <a:defRPr sz="126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5891" y="2103799"/>
            <a:ext cx="3045646" cy="3094372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644652" y="1411865"/>
            <a:ext cx="3060646" cy="691934"/>
          </a:xfrm>
        </p:spPr>
        <p:txBody>
          <a:bodyPr anchor="b"/>
          <a:lstStyle>
            <a:lvl1pPr marL="0" indent="0">
              <a:buNone/>
              <a:defRPr sz="1890" b="1"/>
            </a:lvl1pPr>
            <a:lvl2pPr marL="359954" indent="0">
              <a:buNone/>
              <a:defRPr sz="1575" b="1"/>
            </a:lvl2pPr>
            <a:lvl3pPr marL="719907" indent="0">
              <a:buNone/>
              <a:defRPr sz="1417" b="1"/>
            </a:lvl3pPr>
            <a:lvl4pPr marL="1079861" indent="0">
              <a:buNone/>
              <a:defRPr sz="1260" b="1"/>
            </a:lvl4pPr>
            <a:lvl5pPr marL="1439814" indent="0">
              <a:buNone/>
              <a:defRPr sz="1260" b="1"/>
            </a:lvl5pPr>
            <a:lvl6pPr marL="1799768" indent="0">
              <a:buNone/>
              <a:defRPr sz="1260" b="1"/>
            </a:lvl6pPr>
            <a:lvl7pPr marL="2159721" indent="0">
              <a:buNone/>
              <a:defRPr sz="1260" b="1"/>
            </a:lvl7pPr>
            <a:lvl8pPr marL="2519675" indent="0">
              <a:buNone/>
              <a:defRPr sz="1260" b="1"/>
            </a:lvl8pPr>
            <a:lvl9pPr marL="2879628" indent="0">
              <a:buNone/>
              <a:defRPr sz="126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644652" y="2103799"/>
            <a:ext cx="3060646" cy="3094372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D425E6-C023-4C58-9B95-632D58A61B60}" type="datetimeFigureOut">
              <a:rPr lang="de-DE" smtClean="0"/>
              <a:t>30.06.2021</a:t>
            </a:fld>
            <a:endParaRPr lang="de-D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6C9C18-2201-4D52-AAE7-C6A4EE08951D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118991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D425E6-C023-4C58-9B95-632D58A61B60}" type="datetimeFigureOut">
              <a:rPr lang="de-DE" smtClean="0"/>
              <a:t>30.06.2021</a:t>
            </a:fld>
            <a:endParaRPr lang="de-D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6C9C18-2201-4D52-AAE7-C6A4EE08951D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832563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D425E6-C023-4C58-9B95-632D58A61B60}" type="datetimeFigureOut">
              <a:rPr lang="de-DE" smtClean="0"/>
              <a:t>30.06.2021</a:t>
            </a:fld>
            <a:endParaRPr lang="de-D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6C9C18-2201-4D52-AAE7-C6A4EE08951D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008869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890" y="383963"/>
            <a:ext cx="2321966" cy="1343872"/>
          </a:xfrm>
        </p:spPr>
        <p:txBody>
          <a:bodyPr anchor="b"/>
          <a:lstStyle>
            <a:lvl1pPr>
              <a:defRPr sz="2519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60646" y="829256"/>
            <a:ext cx="3644652" cy="4092942"/>
          </a:xfrm>
        </p:spPr>
        <p:txBody>
          <a:bodyPr/>
          <a:lstStyle>
            <a:lvl1pPr>
              <a:defRPr sz="2519"/>
            </a:lvl1pPr>
            <a:lvl2pPr>
              <a:defRPr sz="2204"/>
            </a:lvl2pPr>
            <a:lvl3pPr>
              <a:defRPr sz="1890"/>
            </a:lvl3pPr>
            <a:lvl4pPr>
              <a:defRPr sz="1575"/>
            </a:lvl4pPr>
            <a:lvl5pPr>
              <a:defRPr sz="1575"/>
            </a:lvl5pPr>
            <a:lvl6pPr>
              <a:defRPr sz="1575"/>
            </a:lvl6pPr>
            <a:lvl7pPr>
              <a:defRPr sz="1575"/>
            </a:lvl7pPr>
            <a:lvl8pPr>
              <a:defRPr sz="1575"/>
            </a:lvl8pPr>
            <a:lvl9pPr>
              <a:defRPr sz="1575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890" y="1727835"/>
            <a:ext cx="2321966" cy="3201028"/>
          </a:xfrm>
        </p:spPr>
        <p:txBody>
          <a:bodyPr/>
          <a:lstStyle>
            <a:lvl1pPr marL="0" indent="0">
              <a:buNone/>
              <a:defRPr sz="1260"/>
            </a:lvl1pPr>
            <a:lvl2pPr marL="359954" indent="0">
              <a:buNone/>
              <a:defRPr sz="1102"/>
            </a:lvl2pPr>
            <a:lvl3pPr marL="719907" indent="0">
              <a:buNone/>
              <a:defRPr sz="945"/>
            </a:lvl3pPr>
            <a:lvl4pPr marL="1079861" indent="0">
              <a:buNone/>
              <a:defRPr sz="787"/>
            </a:lvl4pPr>
            <a:lvl5pPr marL="1439814" indent="0">
              <a:buNone/>
              <a:defRPr sz="787"/>
            </a:lvl5pPr>
            <a:lvl6pPr marL="1799768" indent="0">
              <a:buNone/>
              <a:defRPr sz="787"/>
            </a:lvl6pPr>
            <a:lvl7pPr marL="2159721" indent="0">
              <a:buNone/>
              <a:defRPr sz="787"/>
            </a:lvl7pPr>
            <a:lvl8pPr marL="2519675" indent="0">
              <a:buNone/>
              <a:defRPr sz="787"/>
            </a:lvl8pPr>
            <a:lvl9pPr marL="2879628" indent="0">
              <a:buNone/>
              <a:defRPr sz="787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D425E6-C023-4C58-9B95-632D58A61B60}" type="datetimeFigureOut">
              <a:rPr lang="de-DE" smtClean="0"/>
              <a:t>30.06.2021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6C9C18-2201-4D52-AAE7-C6A4EE08951D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34807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890" y="383963"/>
            <a:ext cx="2321966" cy="1343872"/>
          </a:xfrm>
        </p:spPr>
        <p:txBody>
          <a:bodyPr anchor="b"/>
          <a:lstStyle>
            <a:lvl1pPr>
              <a:defRPr sz="2519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060646" y="829256"/>
            <a:ext cx="3644652" cy="4092942"/>
          </a:xfrm>
        </p:spPr>
        <p:txBody>
          <a:bodyPr anchor="t"/>
          <a:lstStyle>
            <a:lvl1pPr marL="0" indent="0">
              <a:buNone/>
              <a:defRPr sz="2519"/>
            </a:lvl1pPr>
            <a:lvl2pPr marL="359954" indent="0">
              <a:buNone/>
              <a:defRPr sz="2204"/>
            </a:lvl2pPr>
            <a:lvl3pPr marL="719907" indent="0">
              <a:buNone/>
              <a:defRPr sz="1890"/>
            </a:lvl3pPr>
            <a:lvl4pPr marL="1079861" indent="0">
              <a:buNone/>
              <a:defRPr sz="1575"/>
            </a:lvl4pPr>
            <a:lvl5pPr marL="1439814" indent="0">
              <a:buNone/>
              <a:defRPr sz="1575"/>
            </a:lvl5pPr>
            <a:lvl6pPr marL="1799768" indent="0">
              <a:buNone/>
              <a:defRPr sz="1575"/>
            </a:lvl6pPr>
            <a:lvl7pPr marL="2159721" indent="0">
              <a:buNone/>
              <a:defRPr sz="1575"/>
            </a:lvl7pPr>
            <a:lvl8pPr marL="2519675" indent="0">
              <a:buNone/>
              <a:defRPr sz="1575"/>
            </a:lvl8pPr>
            <a:lvl9pPr marL="2879628" indent="0">
              <a:buNone/>
              <a:defRPr sz="1575"/>
            </a:lvl9pPr>
          </a:lstStyle>
          <a:p>
            <a:r>
              <a:rPr lang="de-DE"/>
              <a:t>Bild durch Klicken auf Symbol hinzufügen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890" y="1727835"/>
            <a:ext cx="2321966" cy="3201028"/>
          </a:xfrm>
        </p:spPr>
        <p:txBody>
          <a:bodyPr/>
          <a:lstStyle>
            <a:lvl1pPr marL="0" indent="0">
              <a:buNone/>
              <a:defRPr sz="1260"/>
            </a:lvl1pPr>
            <a:lvl2pPr marL="359954" indent="0">
              <a:buNone/>
              <a:defRPr sz="1102"/>
            </a:lvl2pPr>
            <a:lvl3pPr marL="719907" indent="0">
              <a:buNone/>
              <a:defRPr sz="945"/>
            </a:lvl3pPr>
            <a:lvl4pPr marL="1079861" indent="0">
              <a:buNone/>
              <a:defRPr sz="787"/>
            </a:lvl4pPr>
            <a:lvl5pPr marL="1439814" indent="0">
              <a:buNone/>
              <a:defRPr sz="787"/>
            </a:lvl5pPr>
            <a:lvl6pPr marL="1799768" indent="0">
              <a:buNone/>
              <a:defRPr sz="787"/>
            </a:lvl6pPr>
            <a:lvl7pPr marL="2159721" indent="0">
              <a:buNone/>
              <a:defRPr sz="787"/>
            </a:lvl7pPr>
            <a:lvl8pPr marL="2519675" indent="0">
              <a:buNone/>
              <a:defRPr sz="787"/>
            </a:lvl8pPr>
            <a:lvl9pPr marL="2879628" indent="0">
              <a:buNone/>
              <a:defRPr sz="787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D425E6-C023-4C58-9B95-632D58A61B60}" type="datetimeFigureOut">
              <a:rPr lang="de-DE" smtClean="0"/>
              <a:t>30.06.2021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6C9C18-2201-4D52-AAE7-C6A4EE08951D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929847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94953" y="306639"/>
            <a:ext cx="6209407" cy="11132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4953" y="1533187"/>
            <a:ext cx="6209407" cy="365431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94953" y="5338158"/>
            <a:ext cx="1619845" cy="306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4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D425E6-C023-4C58-9B95-632D58A61B60}" type="datetimeFigureOut">
              <a:rPr lang="de-DE" smtClean="0"/>
              <a:t>30.06.2021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384773" y="5338158"/>
            <a:ext cx="2429768" cy="306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4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084515" y="5338158"/>
            <a:ext cx="1619845" cy="306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4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6C9C18-2201-4D52-AAE7-C6A4EE08951D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442964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719907" rtl="0" eaLnBrk="1" latinLnBrk="0" hangingPunct="1">
        <a:lnSpc>
          <a:spcPct val="90000"/>
        </a:lnSpc>
        <a:spcBef>
          <a:spcPct val="0"/>
        </a:spcBef>
        <a:buNone/>
        <a:defRPr sz="3464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9977" indent="-179977" algn="l" defTabSz="719907" rtl="0" eaLnBrk="1" latinLnBrk="0" hangingPunct="1">
        <a:lnSpc>
          <a:spcPct val="90000"/>
        </a:lnSpc>
        <a:spcBef>
          <a:spcPts val="787"/>
        </a:spcBef>
        <a:buFont typeface="Arial" panose="020B0604020202020204" pitchFamily="34" charset="0"/>
        <a:buChar char="•"/>
        <a:defRPr sz="2204" kern="1200">
          <a:solidFill>
            <a:schemeClr val="tx1"/>
          </a:solidFill>
          <a:latin typeface="+mn-lt"/>
          <a:ea typeface="+mn-ea"/>
          <a:cs typeface="+mn-cs"/>
        </a:defRPr>
      </a:lvl1pPr>
      <a:lvl2pPr marL="539930" indent="-179977" algn="l" defTabSz="719907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2pPr>
      <a:lvl3pPr marL="899884" indent="-179977" algn="l" defTabSz="719907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575" kern="1200">
          <a:solidFill>
            <a:schemeClr val="tx1"/>
          </a:solidFill>
          <a:latin typeface="+mn-lt"/>
          <a:ea typeface="+mn-ea"/>
          <a:cs typeface="+mn-cs"/>
        </a:defRPr>
      </a:lvl3pPr>
      <a:lvl4pPr marL="1259837" indent="-179977" algn="l" defTabSz="719907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417" kern="1200">
          <a:solidFill>
            <a:schemeClr val="tx1"/>
          </a:solidFill>
          <a:latin typeface="+mn-lt"/>
          <a:ea typeface="+mn-ea"/>
          <a:cs typeface="+mn-cs"/>
        </a:defRPr>
      </a:lvl4pPr>
      <a:lvl5pPr marL="1619791" indent="-179977" algn="l" defTabSz="719907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417" kern="1200">
          <a:solidFill>
            <a:schemeClr val="tx1"/>
          </a:solidFill>
          <a:latin typeface="+mn-lt"/>
          <a:ea typeface="+mn-ea"/>
          <a:cs typeface="+mn-cs"/>
        </a:defRPr>
      </a:lvl5pPr>
      <a:lvl6pPr marL="1979745" indent="-179977" algn="l" defTabSz="719907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417" kern="1200">
          <a:solidFill>
            <a:schemeClr val="tx1"/>
          </a:solidFill>
          <a:latin typeface="+mn-lt"/>
          <a:ea typeface="+mn-ea"/>
          <a:cs typeface="+mn-cs"/>
        </a:defRPr>
      </a:lvl6pPr>
      <a:lvl7pPr marL="2339698" indent="-179977" algn="l" defTabSz="719907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417" kern="1200">
          <a:solidFill>
            <a:schemeClr val="tx1"/>
          </a:solidFill>
          <a:latin typeface="+mn-lt"/>
          <a:ea typeface="+mn-ea"/>
          <a:cs typeface="+mn-cs"/>
        </a:defRPr>
      </a:lvl7pPr>
      <a:lvl8pPr marL="2699652" indent="-179977" algn="l" defTabSz="719907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417" kern="1200">
          <a:solidFill>
            <a:schemeClr val="tx1"/>
          </a:solidFill>
          <a:latin typeface="+mn-lt"/>
          <a:ea typeface="+mn-ea"/>
          <a:cs typeface="+mn-cs"/>
        </a:defRPr>
      </a:lvl8pPr>
      <a:lvl9pPr marL="3059605" indent="-179977" algn="l" defTabSz="719907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41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19907" rtl="0" eaLnBrk="1" latinLnBrk="0" hangingPunct="1">
        <a:defRPr sz="1417" kern="1200">
          <a:solidFill>
            <a:schemeClr val="tx1"/>
          </a:solidFill>
          <a:latin typeface="+mn-lt"/>
          <a:ea typeface="+mn-ea"/>
          <a:cs typeface="+mn-cs"/>
        </a:defRPr>
      </a:lvl1pPr>
      <a:lvl2pPr marL="359954" algn="l" defTabSz="719907" rtl="0" eaLnBrk="1" latinLnBrk="0" hangingPunct="1">
        <a:defRPr sz="1417" kern="1200">
          <a:solidFill>
            <a:schemeClr val="tx1"/>
          </a:solidFill>
          <a:latin typeface="+mn-lt"/>
          <a:ea typeface="+mn-ea"/>
          <a:cs typeface="+mn-cs"/>
        </a:defRPr>
      </a:lvl2pPr>
      <a:lvl3pPr marL="719907" algn="l" defTabSz="719907" rtl="0" eaLnBrk="1" latinLnBrk="0" hangingPunct="1">
        <a:defRPr sz="1417" kern="1200">
          <a:solidFill>
            <a:schemeClr val="tx1"/>
          </a:solidFill>
          <a:latin typeface="+mn-lt"/>
          <a:ea typeface="+mn-ea"/>
          <a:cs typeface="+mn-cs"/>
        </a:defRPr>
      </a:lvl3pPr>
      <a:lvl4pPr marL="1079861" algn="l" defTabSz="719907" rtl="0" eaLnBrk="1" latinLnBrk="0" hangingPunct="1">
        <a:defRPr sz="1417" kern="1200">
          <a:solidFill>
            <a:schemeClr val="tx1"/>
          </a:solidFill>
          <a:latin typeface="+mn-lt"/>
          <a:ea typeface="+mn-ea"/>
          <a:cs typeface="+mn-cs"/>
        </a:defRPr>
      </a:lvl4pPr>
      <a:lvl5pPr marL="1439814" algn="l" defTabSz="719907" rtl="0" eaLnBrk="1" latinLnBrk="0" hangingPunct="1">
        <a:defRPr sz="1417" kern="1200">
          <a:solidFill>
            <a:schemeClr val="tx1"/>
          </a:solidFill>
          <a:latin typeface="+mn-lt"/>
          <a:ea typeface="+mn-ea"/>
          <a:cs typeface="+mn-cs"/>
        </a:defRPr>
      </a:lvl5pPr>
      <a:lvl6pPr marL="1799768" algn="l" defTabSz="719907" rtl="0" eaLnBrk="1" latinLnBrk="0" hangingPunct="1">
        <a:defRPr sz="1417" kern="1200">
          <a:solidFill>
            <a:schemeClr val="tx1"/>
          </a:solidFill>
          <a:latin typeface="+mn-lt"/>
          <a:ea typeface="+mn-ea"/>
          <a:cs typeface="+mn-cs"/>
        </a:defRPr>
      </a:lvl6pPr>
      <a:lvl7pPr marL="2159721" algn="l" defTabSz="719907" rtl="0" eaLnBrk="1" latinLnBrk="0" hangingPunct="1">
        <a:defRPr sz="1417" kern="1200">
          <a:solidFill>
            <a:schemeClr val="tx1"/>
          </a:solidFill>
          <a:latin typeface="+mn-lt"/>
          <a:ea typeface="+mn-ea"/>
          <a:cs typeface="+mn-cs"/>
        </a:defRPr>
      </a:lvl7pPr>
      <a:lvl8pPr marL="2519675" algn="l" defTabSz="719907" rtl="0" eaLnBrk="1" latinLnBrk="0" hangingPunct="1">
        <a:defRPr sz="1417" kern="1200">
          <a:solidFill>
            <a:schemeClr val="tx1"/>
          </a:solidFill>
          <a:latin typeface="+mn-lt"/>
          <a:ea typeface="+mn-ea"/>
          <a:cs typeface="+mn-cs"/>
        </a:defRPr>
      </a:lvl8pPr>
      <a:lvl9pPr marL="2879628" algn="l" defTabSz="719907" rtl="0" eaLnBrk="1" latinLnBrk="0" hangingPunct="1">
        <a:defRPr sz="1417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eck 3"/>
          <p:cNvSpPr/>
          <p:nvPr/>
        </p:nvSpPr>
        <p:spPr>
          <a:xfrm>
            <a:off x="2880236" y="1679358"/>
            <a:ext cx="3607266" cy="3607266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>
              <a:latin typeface="CMU Bright" panose="02000603000000000000" pitchFamily="2" charset="0"/>
              <a:ea typeface="CMU Bright" panose="02000603000000000000" pitchFamily="2" charset="0"/>
              <a:cs typeface="CMU Bright" panose="02000603000000000000" pitchFamily="2" charset="0"/>
            </a:endParaRPr>
          </a:p>
        </p:txBody>
      </p:sp>
      <p:cxnSp>
        <p:nvCxnSpPr>
          <p:cNvPr id="6" name="Gerader Verbinder 5"/>
          <p:cNvCxnSpPr>
            <a:stCxn id="4" idx="0"/>
            <a:endCxn id="4" idx="2"/>
          </p:cNvCxnSpPr>
          <p:nvPr/>
        </p:nvCxnSpPr>
        <p:spPr>
          <a:xfrm>
            <a:off x="4683869" y="1679358"/>
            <a:ext cx="0" cy="3607266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Gerader Verbinder 7"/>
          <p:cNvCxnSpPr>
            <a:stCxn id="4" idx="1"/>
            <a:endCxn id="4" idx="3"/>
          </p:cNvCxnSpPr>
          <p:nvPr/>
        </p:nvCxnSpPr>
        <p:spPr>
          <a:xfrm>
            <a:off x="2880236" y="3482991"/>
            <a:ext cx="3607266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feld 8"/>
          <p:cNvSpPr txBox="1"/>
          <p:nvPr/>
        </p:nvSpPr>
        <p:spPr>
          <a:xfrm>
            <a:off x="492021" y="3253473"/>
            <a:ext cx="176362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320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Faktor A</a:t>
            </a:r>
          </a:p>
        </p:txBody>
      </p:sp>
      <p:sp>
        <p:nvSpPr>
          <p:cNvPr id="10" name="Textfeld 9"/>
          <p:cNvSpPr txBox="1"/>
          <p:nvPr/>
        </p:nvSpPr>
        <p:spPr>
          <a:xfrm>
            <a:off x="1515526" y="2336904"/>
            <a:ext cx="1197764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60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Level 1</a:t>
            </a:r>
          </a:p>
        </p:txBody>
      </p:sp>
      <p:sp>
        <p:nvSpPr>
          <p:cNvPr id="11" name="Textfeld 10"/>
          <p:cNvSpPr txBox="1"/>
          <p:nvPr/>
        </p:nvSpPr>
        <p:spPr>
          <a:xfrm>
            <a:off x="1528585" y="4145960"/>
            <a:ext cx="1197764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60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Level 2</a:t>
            </a:r>
          </a:p>
        </p:txBody>
      </p:sp>
      <p:sp>
        <p:nvSpPr>
          <p:cNvPr id="12" name="Textfeld 11"/>
          <p:cNvSpPr txBox="1"/>
          <p:nvPr/>
        </p:nvSpPr>
        <p:spPr>
          <a:xfrm>
            <a:off x="3804461" y="472825"/>
            <a:ext cx="175881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320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Faktor B</a:t>
            </a:r>
          </a:p>
        </p:txBody>
      </p:sp>
      <p:sp>
        <p:nvSpPr>
          <p:cNvPr id="13" name="Textfeld 12"/>
          <p:cNvSpPr txBox="1"/>
          <p:nvPr/>
        </p:nvSpPr>
        <p:spPr>
          <a:xfrm>
            <a:off x="3222288" y="1100705"/>
            <a:ext cx="1192955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60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Level 1</a:t>
            </a:r>
          </a:p>
        </p:txBody>
      </p:sp>
      <p:sp>
        <p:nvSpPr>
          <p:cNvPr id="14" name="Textfeld 13"/>
          <p:cNvSpPr txBox="1"/>
          <p:nvPr/>
        </p:nvSpPr>
        <p:spPr>
          <a:xfrm>
            <a:off x="4984899" y="1100706"/>
            <a:ext cx="1192955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60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Level 2</a:t>
            </a:r>
          </a:p>
        </p:txBody>
      </p:sp>
      <p:sp>
        <p:nvSpPr>
          <p:cNvPr id="18" name="Textfeld 17">
            <a:extLst>
              <a:ext uri="{FF2B5EF4-FFF2-40B4-BE49-F238E27FC236}">
                <a16:creationId xmlns:a16="http://schemas.microsoft.com/office/drawing/2014/main" id="{0908950C-9190-47E1-9F01-ED82CC80B169}"/>
              </a:ext>
            </a:extLst>
          </p:cNvPr>
          <p:cNvSpPr txBox="1"/>
          <p:nvPr/>
        </p:nvSpPr>
        <p:spPr>
          <a:xfrm>
            <a:off x="3199846" y="2259961"/>
            <a:ext cx="1237839" cy="6155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340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A1B1</a:t>
            </a:r>
          </a:p>
        </p:txBody>
      </p:sp>
      <p:sp>
        <p:nvSpPr>
          <p:cNvPr id="19" name="Textfeld 18">
            <a:extLst>
              <a:ext uri="{FF2B5EF4-FFF2-40B4-BE49-F238E27FC236}">
                <a16:creationId xmlns:a16="http://schemas.microsoft.com/office/drawing/2014/main" id="{A479FF0B-C2D6-490E-AE14-DD6513F450AB}"/>
              </a:ext>
            </a:extLst>
          </p:cNvPr>
          <p:cNvSpPr txBox="1"/>
          <p:nvPr/>
        </p:nvSpPr>
        <p:spPr>
          <a:xfrm>
            <a:off x="4962457" y="2259961"/>
            <a:ext cx="1237839" cy="6155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340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A1B2</a:t>
            </a:r>
          </a:p>
        </p:txBody>
      </p:sp>
      <p:sp>
        <p:nvSpPr>
          <p:cNvPr id="20" name="Textfeld 19">
            <a:extLst>
              <a:ext uri="{FF2B5EF4-FFF2-40B4-BE49-F238E27FC236}">
                <a16:creationId xmlns:a16="http://schemas.microsoft.com/office/drawing/2014/main" id="{E1975AC6-B34B-48A5-8C57-595A68A6535B}"/>
              </a:ext>
            </a:extLst>
          </p:cNvPr>
          <p:cNvSpPr txBox="1"/>
          <p:nvPr/>
        </p:nvSpPr>
        <p:spPr>
          <a:xfrm>
            <a:off x="3199846" y="4069017"/>
            <a:ext cx="1237839" cy="6155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340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A2B1</a:t>
            </a:r>
          </a:p>
        </p:txBody>
      </p:sp>
      <p:sp>
        <p:nvSpPr>
          <p:cNvPr id="21" name="Textfeld 20">
            <a:extLst>
              <a:ext uri="{FF2B5EF4-FFF2-40B4-BE49-F238E27FC236}">
                <a16:creationId xmlns:a16="http://schemas.microsoft.com/office/drawing/2014/main" id="{8E23FBD1-0691-4C47-8D9A-8D831ED1DBC2}"/>
              </a:ext>
            </a:extLst>
          </p:cNvPr>
          <p:cNvSpPr txBox="1"/>
          <p:nvPr/>
        </p:nvSpPr>
        <p:spPr>
          <a:xfrm>
            <a:off x="4962457" y="4069017"/>
            <a:ext cx="1237839" cy="6155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340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A2B2</a:t>
            </a:r>
          </a:p>
        </p:txBody>
      </p:sp>
    </p:spTree>
    <p:extLst>
      <p:ext uri="{BB962C8B-B14F-4D97-AF65-F5344CB8AC3E}">
        <p14:creationId xmlns:p14="http://schemas.microsoft.com/office/powerpoint/2010/main" val="148454665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16</Words>
  <Application>Microsoft Office PowerPoint</Application>
  <PresentationFormat>Benutzerdefiniert</PresentationFormat>
  <Paragraphs>10</Paragraphs>
  <Slides>1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4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CMU Bright</vt:lpstr>
      <vt:lpstr>Office</vt:lpstr>
      <vt:lpstr>PowerPoint-Präsentation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dirk</dc:creator>
  <cp:lastModifiedBy>Dirk Ostwald</cp:lastModifiedBy>
  <cp:revision>11</cp:revision>
  <dcterms:created xsi:type="dcterms:W3CDTF">2017-02-11T12:09:07Z</dcterms:created>
  <dcterms:modified xsi:type="dcterms:W3CDTF">2021-06-30T08:32:58Z</dcterms:modified>
</cp:coreProperties>
</file>